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65"/>
  </p:handoutMasterIdLst>
  <p:sldIdLst>
    <p:sldId id="256" r:id="rId2"/>
    <p:sldId id="272" r:id="rId3"/>
    <p:sldId id="298" r:id="rId4"/>
    <p:sldId id="276" r:id="rId5"/>
    <p:sldId id="271" r:id="rId6"/>
    <p:sldId id="279" r:id="rId7"/>
    <p:sldId id="278" r:id="rId8"/>
    <p:sldId id="277" r:id="rId9"/>
    <p:sldId id="262" r:id="rId10"/>
    <p:sldId id="280" r:id="rId11"/>
    <p:sldId id="286" r:id="rId12"/>
    <p:sldId id="259" r:id="rId13"/>
    <p:sldId id="270" r:id="rId14"/>
    <p:sldId id="269" r:id="rId15"/>
    <p:sldId id="268" r:id="rId16"/>
    <p:sldId id="258" r:id="rId17"/>
    <p:sldId id="260" r:id="rId18"/>
    <p:sldId id="261" r:id="rId19"/>
    <p:sldId id="307" r:id="rId20"/>
    <p:sldId id="300" r:id="rId21"/>
    <p:sldId id="263" r:id="rId22"/>
    <p:sldId id="265" r:id="rId23"/>
    <p:sldId id="290" r:id="rId24"/>
    <p:sldId id="291" r:id="rId25"/>
    <p:sldId id="293" r:id="rId26"/>
    <p:sldId id="292" r:id="rId27"/>
    <p:sldId id="308" r:id="rId28"/>
    <p:sldId id="294" r:id="rId29"/>
    <p:sldId id="295" r:id="rId30"/>
    <p:sldId id="297" r:id="rId31"/>
    <p:sldId id="301" r:id="rId32"/>
    <p:sldId id="303" r:id="rId33"/>
    <p:sldId id="302" r:id="rId34"/>
    <p:sldId id="306" r:id="rId35"/>
    <p:sldId id="296" r:id="rId36"/>
    <p:sldId id="333" r:id="rId37"/>
    <p:sldId id="327" r:id="rId38"/>
    <p:sldId id="328" r:id="rId39"/>
    <p:sldId id="266" r:id="rId40"/>
    <p:sldId id="325" r:id="rId41"/>
    <p:sldId id="319" r:id="rId42"/>
    <p:sldId id="309" r:id="rId43"/>
    <p:sldId id="320" r:id="rId44"/>
    <p:sldId id="321" r:id="rId45"/>
    <p:sldId id="322" r:id="rId46"/>
    <p:sldId id="323" r:id="rId47"/>
    <p:sldId id="324" r:id="rId48"/>
    <p:sldId id="326" r:id="rId49"/>
    <p:sldId id="334" r:id="rId50"/>
    <p:sldId id="330" r:id="rId51"/>
    <p:sldId id="329" r:id="rId52"/>
    <p:sldId id="332" r:id="rId53"/>
    <p:sldId id="331" r:id="rId54"/>
    <p:sldId id="335" r:id="rId55"/>
    <p:sldId id="285" r:id="rId56"/>
    <p:sldId id="267" r:id="rId57"/>
    <p:sldId id="284" r:id="rId58"/>
    <p:sldId id="282" r:id="rId59"/>
    <p:sldId id="287" r:id="rId60"/>
    <p:sldId id="288" r:id="rId61"/>
    <p:sldId id="305" r:id="rId62"/>
    <p:sldId id="299" r:id="rId63"/>
    <p:sldId id="283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7C65AA8-8743-EA47-85FE-9AD388FD9BB0}">
          <p14:sldIdLst>
            <p14:sldId id="256"/>
          </p14:sldIdLst>
        </p14:section>
        <p14:section name=".NET" id="{544650AD-7F68-7446-9E99-C051B9778F97}">
          <p14:sldIdLst>
            <p14:sldId id="272"/>
            <p14:sldId id="298"/>
            <p14:sldId id="276"/>
            <p14:sldId id="271"/>
            <p14:sldId id="279"/>
            <p14:sldId id="278"/>
            <p14:sldId id="277"/>
            <p14:sldId id="262"/>
            <p14:sldId id="280"/>
          </p14:sldIdLst>
        </p14:section>
        <p14:section name="IDE" id="{CD3AB229-913B-AC47-833A-992EDD9C6693}">
          <p14:sldIdLst>
            <p14:sldId id="286"/>
            <p14:sldId id="259"/>
            <p14:sldId id="270"/>
            <p14:sldId id="269"/>
            <p14:sldId id="268"/>
            <p14:sldId id="258"/>
            <p14:sldId id="260"/>
            <p14:sldId id="261"/>
            <p14:sldId id="307"/>
            <p14:sldId id="300"/>
          </p14:sldIdLst>
        </p14:section>
        <p14:section name="Dev Tunnels" id="{CA365A86-EFD9-6942-9DD8-085157A0D834}">
          <p14:sldIdLst>
            <p14:sldId id="263"/>
            <p14:sldId id="265"/>
            <p14:sldId id="290"/>
            <p14:sldId id="291"/>
            <p14:sldId id="293"/>
            <p14:sldId id="292"/>
            <p14:sldId id="308"/>
          </p14:sldIdLst>
        </p14:section>
        <p14:section name="Aspire" id="{799FAE05-C33D-A249-A0FD-EBA89A6309AE}">
          <p14:sldIdLst>
            <p14:sldId id="294"/>
            <p14:sldId id="295"/>
            <p14:sldId id="297"/>
            <p14:sldId id="301"/>
            <p14:sldId id="303"/>
            <p14:sldId id="302"/>
            <p14:sldId id="306"/>
            <p14:sldId id="296"/>
            <p14:sldId id="333"/>
          </p14:sldIdLst>
        </p14:section>
        <p14:section name="Community" id="{CAB8840B-B6E4-BA4A-B28C-FBDCC0B41623}">
          <p14:sldIdLst>
            <p14:sldId id="327"/>
            <p14:sldId id="328"/>
            <p14:sldId id="266"/>
            <p14:sldId id="325"/>
            <p14:sldId id="319"/>
            <p14:sldId id="309"/>
            <p14:sldId id="320"/>
            <p14:sldId id="321"/>
            <p14:sldId id="322"/>
            <p14:sldId id="323"/>
            <p14:sldId id="324"/>
            <p14:sldId id="326"/>
            <p14:sldId id="334"/>
            <p14:sldId id="330"/>
            <p14:sldId id="329"/>
            <p14:sldId id="332"/>
            <p14:sldId id="331"/>
          </p14:sldIdLst>
        </p14:section>
        <p14:section name="Docker" id="{EE3B8A6A-F122-5A4F-BF2D-CCF7FD9847BC}">
          <p14:sldIdLst>
            <p14:sldId id="335"/>
            <p14:sldId id="285"/>
            <p14:sldId id="267"/>
            <p14:sldId id="284"/>
            <p14:sldId id="282"/>
            <p14:sldId id="287"/>
            <p14:sldId id="288"/>
            <p14:sldId id="305"/>
          </p14:sldIdLst>
        </p14:section>
        <p14:section name="Closing" id="{5A711115-B809-1041-A256-09C973BFA0A2}">
          <p14:sldIdLst>
            <p14:sldId id="299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2BD2"/>
    <a:srgbClr val="242424"/>
    <a:srgbClr val="004880"/>
    <a:srgbClr val="FFD579"/>
    <a:srgbClr val="FF9300"/>
    <a:srgbClr val="000000"/>
    <a:srgbClr val="FFFFFF"/>
    <a:srgbClr val="191B21"/>
    <a:srgbClr val="DCDDDD"/>
    <a:srgbClr val="512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19"/>
    <p:restoredTop sz="94635"/>
  </p:normalViewPr>
  <p:slideViewPr>
    <p:cSldViewPr snapToGrid="0">
      <p:cViewPr varScale="1">
        <p:scale>
          <a:sx n="110" d="100"/>
          <a:sy n="110" d="100"/>
        </p:scale>
        <p:origin x="11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sv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7.svg"/><Relationship Id="rId11" Type="http://schemas.openxmlformats.org/officeDocument/2006/relationships/image" Target="../media/image49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44.svg"/><Relationship Id="rId9" Type="http://schemas.openxmlformats.org/officeDocument/2006/relationships/image" Target="../media/image90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10" Type="http://schemas.openxmlformats.org/officeDocument/2006/relationships/image" Target="../media/image52.svg"/><Relationship Id="rId4" Type="http://schemas.openxmlformats.org/officeDocument/2006/relationships/image" Target="../media/image46.svg"/><Relationship Id="rId9" Type="http://schemas.openxmlformats.org/officeDocument/2006/relationships/image" Target="../media/image5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sv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43.png"/><Relationship Id="rId7" Type="http://schemas.openxmlformats.org/officeDocument/2006/relationships/image" Target="../media/image88.png"/><Relationship Id="rId12" Type="http://schemas.openxmlformats.org/officeDocument/2006/relationships/image" Target="../media/image92.sv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7.svg"/><Relationship Id="rId11" Type="http://schemas.openxmlformats.org/officeDocument/2006/relationships/image" Target="../media/image49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44.svg"/><Relationship Id="rId9" Type="http://schemas.openxmlformats.org/officeDocument/2006/relationships/image" Target="../media/image90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image" Target="../media/image102.svg"/><Relationship Id="rId1" Type="http://schemas.openxmlformats.org/officeDocument/2006/relationships/image" Target="../media/image101.png"/><Relationship Id="rId6" Type="http://schemas.openxmlformats.org/officeDocument/2006/relationships/image" Target="../media/image106.sv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svg"/><Relationship Id="rId4" Type="http://schemas.openxmlformats.org/officeDocument/2006/relationships/image" Target="../media/image104.svg"/><Relationship Id="rId9" Type="http://schemas.openxmlformats.org/officeDocument/2006/relationships/image" Target="../media/image10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 dirty="0"/>
            <a:t>Rich ecosystem of</a:t>
          </a:r>
          <a:br>
            <a:rPr lang="en-US" b="0" i="0" dirty="0"/>
          </a:br>
          <a:r>
            <a:rPr lang="en-US" b="0" i="0" dirty="0"/>
            <a:t>extensions</a:t>
          </a:r>
          <a:endParaRPr lang="en-US" dirty="0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Build cloud native, </a:t>
          </a:r>
          <a:r>
            <a:rPr lang="en-US" b="1" dirty="0"/>
            <a:t>distributed</a:t>
          </a:r>
          <a:r>
            <a:rPr lang="en-US" dirty="0"/>
            <a:t> apps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 </a:t>
          </a:r>
          <a:r>
            <a:rPr lang="en-US" b="1" dirty="0"/>
            <a:t>scalability</a:t>
          </a:r>
          <a:r>
            <a:rPr lang="en-US" dirty="0"/>
            <a:t>, </a:t>
          </a:r>
          <a:r>
            <a:rPr lang="en-US" b="1" dirty="0"/>
            <a:t>resilience</a:t>
          </a:r>
          <a:r>
            <a:rPr lang="en-US" dirty="0"/>
            <a:t>, and </a:t>
          </a:r>
          <a:r>
            <a:rPr lang="en-US" b="1" dirty="0"/>
            <a:t>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Standardize</a:t>
          </a:r>
          <a:r>
            <a:rPr lang="en-US" dirty="0"/>
            <a:t> service integration with NuGet packages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Develop </a:t>
          </a:r>
          <a:r>
            <a:rPr lang="en-US" b="1" dirty="0"/>
            <a:t>modular</a:t>
          </a:r>
          <a:r>
            <a:rPr lang="en-US" dirty="0"/>
            <a:t> apps with </a:t>
          </a:r>
          <a:r>
            <a:rPr lang="en-US" b="1" dirty="0"/>
            <a:t>microservice</a:t>
          </a:r>
          <a:r>
            <a:rPr lang="en-US" dirty="0"/>
            <a:t> architecture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Simplify </a:t>
          </a:r>
          <a:r>
            <a:rPr lang="en-US" b="1" dirty="0"/>
            <a:t>orchestration</a:t>
          </a:r>
          <a:r>
            <a:rPr lang="en-US" dirty="0"/>
            <a:t> and </a:t>
          </a:r>
          <a:r>
            <a:rPr lang="en-US" b="1" dirty="0"/>
            <a:t>configuration</a:t>
          </a:r>
          <a:r>
            <a:rPr lang="en-US" dirty="0"/>
            <a:t>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Consistent</a:t>
          </a:r>
          <a:r>
            <a:rPr lang="en-US" dirty="0"/>
            <a:t> tooling across Visual Studio, VS Code, and CLI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78AF7007-9A45-0248-BFB1-E73041BDDD1E}" type="presOf" srcId="{9EE5856C-A3E9-456B-9722-9311CB2EC522}" destId="{1E649675-98F9-42E6-95E3-BDC217D1E4D4}" srcOrd="0" destOrd="0" presId="urn:microsoft.com/office/officeart/2018/2/layout/IconCircleList"/>
    <dgm:cxn modelId="{CB3D0533-48A0-2A4A-82C2-CE7672791290}" type="presOf" srcId="{3D624F15-8D75-4D34-AD02-955869E9D1D3}" destId="{14F78496-85F9-49F0-9485-E74A14DE27A5}" srcOrd="0" destOrd="0" presId="urn:microsoft.com/office/officeart/2018/2/layout/IconCircleList"/>
    <dgm:cxn modelId="{B49B813D-DEE3-A54A-BCD6-CBF42F029130}" type="presOf" srcId="{D0F23786-6BE5-4811-BAC8-5368B41896DE}" destId="{744EC820-93FD-41F3-8D27-EE04931AF22E}" srcOrd="0" destOrd="0" presId="urn:microsoft.com/office/officeart/2018/2/layout/IconCircleList"/>
    <dgm:cxn modelId="{BBE59D50-C5CD-7047-A70F-F8FB5B7404D0}" type="presOf" srcId="{A3B69CAC-4411-477E-9DD8-E964718EEC2A}" destId="{305DC2A9-BCBE-4DA7-B920-12D0F7382738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51562065-E7B0-7C43-8155-41E985A95FC8}" type="presOf" srcId="{CA776B67-E16A-4A69-92BA-E106BB50D462}" destId="{20C09CB8-7849-4496-BEA9-4095346F7FDC}" srcOrd="0" destOrd="0" presId="urn:microsoft.com/office/officeart/2018/2/layout/IconCircleList"/>
    <dgm:cxn modelId="{EB8A8C74-C4AC-3242-A6CA-8A291BD9E259}" type="presOf" srcId="{98895FC0-5EAA-411B-8665-E08623B703E8}" destId="{10D89D2C-BBC9-40D5-BD25-23AE43108822}" srcOrd="0" destOrd="0" presId="urn:microsoft.com/office/officeart/2018/2/layout/IconCircleList"/>
    <dgm:cxn modelId="{750AC376-2EAA-FF40-B9F6-5F52EC185C47}" type="presOf" srcId="{F5C19D2A-11EE-4638-8E0A-0050CB6D1E66}" destId="{7A8864A6-0303-4C26-B6B4-9BB25ADFC192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F1306087-E00B-8B4E-8AC2-75C4C2850A3A}" type="presOf" srcId="{7E7C4553-7677-40F7-BC7F-4106E4636510}" destId="{A24C9F45-B8F1-48F8-BA24-F3FF980B88EE}" srcOrd="0" destOrd="0" presId="urn:microsoft.com/office/officeart/2018/2/layout/IconCircleList"/>
    <dgm:cxn modelId="{B3F8C095-FB69-994F-9858-115245BA418F}" type="presOf" srcId="{891C1394-00FC-4568-A4C3-1846F38B5122}" destId="{4170AA13-D034-40D9-AB8D-5965D009A904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472B78D0-AE84-FC44-B3B7-928FC907EFC6}" type="presOf" srcId="{E31B1E2C-C649-4CCB-87E7-9475B21966A2}" destId="{9A2730E2-0846-4C53-AC0B-83D192BB99A4}" srcOrd="0" destOrd="0" presId="urn:microsoft.com/office/officeart/2018/2/layout/IconCircleList"/>
    <dgm:cxn modelId="{0D40A0D7-C389-A04C-AD8E-292563CCAF56}" type="presOf" srcId="{97E1B58A-19C0-4639-8601-1719FB9EEE4A}" destId="{6DE32435-A104-4F44-B85C-8CD23B70A3D3}" srcOrd="0" destOrd="0" presId="urn:microsoft.com/office/officeart/2018/2/layout/IconCircleList"/>
    <dgm:cxn modelId="{DDD0B7E1-32E2-CD47-BD02-57EE5BB26707}" type="presOf" srcId="{7C25629B-7BE0-4060-A311-CB8EC69EE2E6}" destId="{6F6A5959-ED5F-440B-8C2C-A5F60A48489F}" srcOrd="0" destOrd="0" presId="urn:microsoft.com/office/officeart/2018/2/layout/IconCircleList"/>
    <dgm:cxn modelId="{A71D25D2-1C1E-2E4E-8E9C-DBA6093D63CD}" type="presParOf" srcId="{20C09CB8-7849-4496-BEA9-4095346F7FDC}" destId="{2C00957A-2874-48B5-AA22-AE75D3BBDEDC}" srcOrd="0" destOrd="0" presId="urn:microsoft.com/office/officeart/2018/2/layout/IconCircleList"/>
    <dgm:cxn modelId="{0490FEC9-6D65-724B-A136-21D0AC6CCBFC}" type="presParOf" srcId="{2C00957A-2874-48B5-AA22-AE75D3BBDEDC}" destId="{9DC33458-7BFE-45E6-95D1-6D1BD6AB90AB}" srcOrd="0" destOrd="0" presId="urn:microsoft.com/office/officeart/2018/2/layout/IconCircleList"/>
    <dgm:cxn modelId="{03083516-1963-794A-B03E-B0E6A9713C70}" type="presParOf" srcId="{9DC33458-7BFE-45E6-95D1-6D1BD6AB90AB}" destId="{66B2BA33-006C-4DB1-BEE0-2D5410CAF301}" srcOrd="0" destOrd="0" presId="urn:microsoft.com/office/officeart/2018/2/layout/IconCircleList"/>
    <dgm:cxn modelId="{4E9A6DD4-7342-C740-B02A-3E61A8D7EC1B}" type="presParOf" srcId="{9DC33458-7BFE-45E6-95D1-6D1BD6AB90AB}" destId="{CD24A871-82B6-4230-9CB2-84D2CBB1218F}" srcOrd="1" destOrd="0" presId="urn:microsoft.com/office/officeart/2018/2/layout/IconCircleList"/>
    <dgm:cxn modelId="{862A987F-D7C6-9646-B625-52EAD9242575}" type="presParOf" srcId="{9DC33458-7BFE-45E6-95D1-6D1BD6AB90AB}" destId="{41A6C383-B3E5-41FD-B86C-CE5191B9819F}" srcOrd="2" destOrd="0" presId="urn:microsoft.com/office/officeart/2018/2/layout/IconCircleList"/>
    <dgm:cxn modelId="{261E3CCB-E8A9-D048-B2BD-DE8F3B38A84B}" type="presParOf" srcId="{9DC33458-7BFE-45E6-95D1-6D1BD6AB90AB}" destId="{10D89D2C-BBC9-40D5-BD25-23AE43108822}" srcOrd="3" destOrd="0" presId="urn:microsoft.com/office/officeart/2018/2/layout/IconCircleList"/>
    <dgm:cxn modelId="{09DA5D42-D71B-5849-9E5C-861F68B1DBEA}" type="presParOf" srcId="{2C00957A-2874-48B5-AA22-AE75D3BBDEDC}" destId="{4170AA13-D034-40D9-AB8D-5965D009A904}" srcOrd="1" destOrd="0" presId="urn:microsoft.com/office/officeart/2018/2/layout/IconCircleList"/>
    <dgm:cxn modelId="{379AB0C6-E48A-1449-A771-D9A2CC3D062B}" type="presParOf" srcId="{2C00957A-2874-48B5-AA22-AE75D3BBDEDC}" destId="{571CD41B-6522-46E5-B2C8-3AB8DB1A32AB}" srcOrd="2" destOrd="0" presId="urn:microsoft.com/office/officeart/2018/2/layout/IconCircleList"/>
    <dgm:cxn modelId="{F722F2D5-9AD5-744C-819D-F5D7F03071F1}" type="presParOf" srcId="{571CD41B-6522-46E5-B2C8-3AB8DB1A32AB}" destId="{7506BF42-C1E2-4F56-9239-9B7D5A2993D9}" srcOrd="0" destOrd="0" presId="urn:microsoft.com/office/officeart/2018/2/layout/IconCircleList"/>
    <dgm:cxn modelId="{A89812B1-B4DA-7A4C-80C6-FB764EE3A718}" type="presParOf" srcId="{571CD41B-6522-46E5-B2C8-3AB8DB1A32AB}" destId="{BD04B3A2-C999-43D2-B064-E92927905634}" srcOrd="1" destOrd="0" presId="urn:microsoft.com/office/officeart/2018/2/layout/IconCircleList"/>
    <dgm:cxn modelId="{497701BE-C4C2-D94D-8A45-7A3F78C2B90F}" type="presParOf" srcId="{571CD41B-6522-46E5-B2C8-3AB8DB1A32AB}" destId="{6B5222FD-C75F-454F-A18F-AE846F9CF576}" srcOrd="2" destOrd="0" presId="urn:microsoft.com/office/officeart/2018/2/layout/IconCircleList"/>
    <dgm:cxn modelId="{B6DF7546-D009-714A-ADC0-6F9294115B0E}" type="presParOf" srcId="{571CD41B-6522-46E5-B2C8-3AB8DB1A32AB}" destId="{305DC2A9-BCBE-4DA7-B920-12D0F7382738}" srcOrd="3" destOrd="0" presId="urn:microsoft.com/office/officeart/2018/2/layout/IconCircleList"/>
    <dgm:cxn modelId="{657E3AB6-F1B8-024D-8E3B-804AC2E20DB5}" type="presParOf" srcId="{2C00957A-2874-48B5-AA22-AE75D3BBDEDC}" destId="{744EC820-93FD-41F3-8D27-EE04931AF22E}" srcOrd="3" destOrd="0" presId="urn:microsoft.com/office/officeart/2018/2/layout/IconCircleList"/>
    <dgm:cxn modelId="{82090850-7E01-1242-B1D5-0F0742124B99}" type="presParOf" srcId="{2C00957A-2874-48B5-AA22-AE75D3BBDEDC}" destId="{C18EBD4A-3E99-49CB-8651-D80E40043D9A}" srcOrd="4" destOrd="0" presId="urn:microsoft.com/office/officeart/2018/2/layout/IconCircleList"/>
    <dgm:cxn modelId="{2578C29B-F12C-5F45-8737-74A88FC9804E}" type="presParOf" srcId="{C18EBD4A-3E99-49CB-8651-D80E40043D9A}" destId="{5FA81A52-37E5-4C80-9B8F-95EC7AB60DFC}" srcOrd="0" destOrd="0" presId="urn:microsoft.com/office/officeart/2018/2/layout/IconCircleList"/>
    <dgm:cxn modelId="{70EF2AE0-ADA4-4643-B153-6DC48B74E768}" type="presParOf" srcId="{C18EBD4A-3E99-49CB-8651-D80E40043D9A}" destId="{6F593B82-64BB-4BAA-A7EA-F8604519A27E}" srcOrd="1" destOrd="0" presId="urn:microsoft.com/office/officeart/2018/2/layout/IconCircleList"/>
    <dgm:cxn modelId="{149F2686-F344-5B4A-817F-BDC83F9E5145}" type="presParOf" srcId="{C18EBD4A-3E99-49CB-8651-D80E40043D9A}" destId="{983E8DB5-9D36-42F3-9A49-04962B970D3C}" srcOrd="2" destOrd="0" presId="urn:microsoft.com/office/officeart/2018/2/layout/IconCircleList"/>
    <dgm:cxn modelId="{B9FF7303-4C7F-D046-8661-D78D90CBEEC3}" type="presParOf" srcId="{C18EBD4A-3E99-49CB-8651-D80E40043D9A}" destId="{6F6A5959-ED5F-440B-8C2C-A5F60A48489F}" srcOrd="3" destOrd="0" presId="urn:microsoft.com/office/officeart/2018/2/layout/IconCircleList"/>
    <dgm:cxn modelId="{34362DDD-BAFA-CE41-9B46-9F59C25B79D0}" type="presParOf" srcId="{2C00957A-2874-48B5-AA22-AE75D3BBDEDC}" destId="{7A8864A6-0303-4C26-B6B4-9BB25ADFC192}" srcOrd="5" destOrd="0" presId="urn:microsoft.com/office/officeart/2018/2/layout/IconCircleList"/>
    <dgm:cxn modelId="{22B0BD12-2B49-1643-8524-0CFED1D3CFF8}" type="presParOf" srcId="{2C00957A-2874-48B5-AA22-AE75D3BBDEDC}" destId="{E54013CB-2D36-45DF-B289-06DA3873C1BE}" srcOrd="6" destOrd="0" presId="urn:microsoft.com/office/officeart/2018/2/layout/IconCircleList"/>
    <dgm:cxn modelId="{3C2C1CC3-9C32-CF49-95AD-FDD3157CE631}" type="presParOf" srcId="{E54013CB-2D36-45DF-B289-06DA3873C1BE}" destId="{8B37C509-089F-447E-98CD-2A0B41BA1F1E}" srcOrd="0" destOrd="0" presId="urn:microsoft.com/office/officeart/2018/2/layout/IconCircleList"/>
    <dgm:cxn modelId="{4F105FBA-2703-8C41-A53F-EE62BD5E6C42}" type="presParOf" srcId="{E54013CB-2D36-45DF-B289-06DA3873C1BE}" destId="{645E5C0F-4EE0-4331-9A7A-BEBD576599FA}" srcOrd="1" destOrd="0" presId="urn:microsoft.com/office/officeart/2018/2/layout/IconCircleList"/>
    <dgm:cxn modelId="{48F03610-89EB-CD42-9D1C-16046CD1EC07}" type="presParOf" srcId="{E54013CB-2D36-45DF-B289-06DA3873C1BE}" destId="{C00DBAE8-631B-406A-9EC8-FCDDC8153E05}" srcOrd="2" destOrd="0" presId="urn:microsoft.com/office/officeart/2018/2/layout/IconCircleList"/>
    <dgm:cxn modelId="{065FDFA3-7257-534E-9EF7-08E7DC8D8509}" type="presParOf" srcId="{E54013CB-2D36-45DF-B289-06DA3873C1BE}" destId="{1E649675-98F9-42E6-95E3-BDC217D1E4D4}" srcOrd="3" destOrd="0" presId="urn:microsoft.com/office/officeart/2018/2/layout/IconCircleList"/>
    <dgm:cxn modelId="{A2CE0C28-76A3-B747-B022-5FFC763286A9}" type="presParOf" srcId="{2C00957A-2874-48B5-AA22-AE75D3BBDEDC}" destId="{14F78496-85F9-49F0-9485-E74A14DE27A5}" srcOrd="7" destOrd="0" presId="urn:microsoft.com/office/officeart/2018/2/layout/IconCircleList"/>
    <dgm:cxn modelId="{57F32F47-3803-784A-AF1C-D467549902B6}" type="presParOf" srcId="{2C00957A-2874-48B5-AA22-AE75D3BBDEDC}" destId="{1832BC94-F6ED-487C-8215-A4D94892BCF1}" srcOrd="8" destOrd="0" presId="urn:microsoft.com/office/officeart/2018/2/layout/IconCircleList"/>
    <dgm:cxn modelId="{F2DB66D3-9EF2-6D48-8EC7-C1EC6691B222}" type="presParOf" srcId="{1832BC94-F6ED-487C-8215-A4D94892BCF1}" destId="{42BFBBAB-D670-4A05-89D4-79F0000504AA}" srcOrd="0" destOrd="0" presId="urn:microsoft.com/office/officeart/2018/2/layout/IconCircleList"/>
    <dgm:cxn modelId="{779B83BA-2A28-6340-8E27-6C43F608B661}" type="presParOf" srcId="{1832BC94-F6ED-487C-8215-A4D94892BCF1}" destId="{3D977DA3-7D4E-47E8-859E-9102C09E3817}" srcOrd="1" destOrd="0" presId="urn:microsoft.com/office/officeart/2018/2/layout/IconCircleList"/>
    <dgm:cxn modelId="{8D532561-B621-784D-B1E2-1921FC972EA8}" type="presParOf" srcId="{1832BC94-F6ED-487C-8215-A4D94892BCF1}" destId="{AACD42C2-8CD3-4433-B88C-7908926A58EB}" srcOrd="2" destOrd="0" presId="urn:microsoft.com/office/officeart/2018/2/layout/IconCircleList"/>
    <dgm:cxn modelId="{201DD213-5C07-154C-81D9-0A2DFB663288}" type="presParOf" srcId="{1832BC94-F6ED-487C-8215-A4D94892BCF1}" destId="{A24C9F45-B8F1-48F8-BA24-F3FF980B88EE}" srcOrd="3" destOrd="0" presId="urn:microsoft.com/office/officeart/2018/2/layout/IconCircleList"/>
    <dgm:cxn modelId="{BFD0150C-B8D1-2C48-81EA-85F49915FC2D}" type="presParOf" srcId="{2C00957A-2874-48B5-AA22-AE75D3BBDEDC}" destId="{6DE32435-A104-4F44-B85C-8CD23B70A3D3}" srcOrd="9" destOrd="0" presId="urn:microsoft.com/office/officeart/2018/2/layout/IconCircleList"/>
    <dgm:cxn modelId="{D72F2BB4-E797-6C48-9883-7498F568A5AB}" type="presParOf" srcId="{2C00957A-2874-48B5-AA22-AE75D3BBDEDC}" destId="{2D8628E9-E8A8-4EC1-8525-C81648BAC3F8}" srcOrd="10" destOrd="0" presId="urn:microsoft.com/office/officeart/2018/2/layout/IconCircleList"/>
    <dgm:cxn modelId="{7EF8FB8C-E23A-7B49-8EA8-F19D1660EB1B}" type="presParOf" srcId="{2D8628E9-E8A8-4EC1-8525-C81648BAC3F8}" destId="{6BC3AEA7-E66E-466B-BE8A-6C611103A1BC}" srcOrd="0" destOrd="0" presId="urn:microsoft.com/office/officeart/2018/2/layout/IconCircleList"/>
    <dgm:cxn modelId="{B76301C2-F754-174B-81D6-52AAF83D9763}" type="presParOf" srcId="{2D8628E9-E8A8-4EC1-8525-C81648BAC3F8}" destId="{2628359D-8097-40DC-9640-2815C5C6128B}" srcOrd="1" destOrd="0" presId="urn:microsoft.com/office/officeart/2018/2/layout/IconCircleList"/>
    <dgm:cxn modelId="{19618CCF-BDC3-314F-9895-231C185146D3}" type="presParOf" srcId="{2D8628E9-E8A8-4EC1-8525-C81648BAC3F8}" destId="{23252D8C-6739-4DC1-84F6-0EED4D4C106F}" srcOrd="2" destOrd="0" presId="urn:microsoft.com/office/officeart/2018/2/layout/IconCircleList"/>
    <dgm:cxn modelId="{6DF871D1-A66C-3D41-A1DF-8397C7CB6B03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FB9FA36-04C0-415C-8416-418BAEFBC56C}" type="doc">
      <dgm:prSet loTypeId="urn:microsoft.com/office/officeart/2005/8/layout/default" loCatId="list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15296B5F-61B7-4B59-AA25-AE675A5E9BA3}">
      <dgm:prSet/>
      <dgm:spPr/>
      <dgm:t>
        <a:bodyPr/>
        <a:lstStyle/>
        <a:p>
          <a:r>
            <a:rPr lang="en-US"/>
            <a:t>Snackbar</a:t>
          </a:r>
        </a:p>
      </dgm:t>
    </dgm:pt>
    <dgm:pt modelId="{422365F4-FFA6-4138-83CD-8442153F4B63}" type="parTrans" cxnId="{89D8815C-6EEB-48F3-905C-295FBC6AE856}">
      <dgm:prSet/>
      <dgm:spPr/>
      <dgm:t>
        <a:bodyPr/>
        <a:lstStyle/>
        <a:p>
          <a:endParaRPr lang="en-US"/>
        </a:p>
      </dgm:t>
    </dgm:pt>
    <dgm:pt modelId="{C3C5A899-2C58-41C1-87C4-44D86B2ADD0A}" type="sibTrans" cxnId="{89D8815C-6EEB-48F3-905C-295FBC6AE856}">
      <dgm:prSet/>
      <dgm:spPr/>
      <dgm:t>
        <a:bodyPr/>
        <a:lstStyle/>
        <a:p>
          <a:endParaRPr lang="en-US"/>
        </a:p>
      </dgm:t>
    </dgm:pt>
    <dgm:pt modelId="{4A2E9400-4519-4B52-B7DD-C48D8EA88808}">
      <dgm:prSet/>
      <dgm:spPr/>
      <dgm:t>
        <a:bodyPr/>
        <a:lstStyle/>
        <a:p>
          <a:r>
            <a:rPr lang="en-US"/>
            <a:t>Toast</a:t>
          </a:r>
        </a:p>
      </dgm:t>
    </dgm:pt>
    <dgm:pt modelId="{FFA64873-76B8-4F31-A7DA-4744DBFC803D}" type="parTrans" cxnId="{BC7BCCFD-0ECB-4703-985B-53CAFD4BA0FC}">
      <dgm:prSet/>
      <dgm:spPr/>
      <dgm:t>
        <a:bodyPr/>
        <a:lstStyle/>
        <a:p>
          <a:endParaRPr lang="en-US"/>
        </a:p>
      </dgm:t>
    </dgm:pt>
    <dgm:pt modelId="{3F7CDA22-37E6-4C6A-AB19-BC867AEC0A63}" type="sibTrans" cxnId="{BC7BCCFD-0ECB-4703-985B-53CAFD4BA0FC}">
      <dgm:prSet/>
      <dgm:spPr/>
      <dgm:t>
        <a:bodyPr/>
        <a:lstStyle/>
        <a:p>
          <a:endParaRPr lang="en-US"/>
        </a:p>
      </dgm:t>
    </dgm:pt>
    <dgm:pt modelId="{F7B23056-0B52-4A63-8451-241B438AB5B3}">
      <dgm:prSet/>
      <dgm:spPr/>
      <dgm:t>
        <a:bodyPr/>
        <a:lstStyle/>
        <a:p>
          <a:r>
            <a:rPr lang="en-US"/>
            <a:t>Animations</a:t>
          </a:r>
        </a:p>
      </dgm:t>
    </dgm:pt>
    <dgm:pt modelId="{C118D0A4-CABC-4B80-8A95-FE078BC57B2B}" type="parTrans" cxnId="{BAF5913E-2466-4647-A7CA-B3FDC40F1F5A}">
      <dgm:prSet/>
      <dgm:spPr/>
      <dgm:t>
        <a:bodyPr/>
        <a:lstStyle/>
        <a:p>
          <a:endParaRPr lang="en-US"/>
        </a:p>
      </dgm:t>
    </dgm:pt>
    <dgm:pt modelId="{51F55075-4522-4BC4-84FC-6424159ED905}" type="sibTrans" cxnId="{BAF5913E-2466-4647-A7CA-B3FDC40F1F5A}">
      <dgm:prSet/>
      <dgm:spPr/>
      <dgm:t>
        <a:bodyPr/>
        <a:lstStyle/>
        <a:p>
          <a:endParaRPr lang="en-US"/>
        </a:p>
      </dgm:t>
    </dgm:pt>
    <dgm:pt modelId="{4C4A03F3-47C8-4211-9031-0F38A2B6601D}">
      <dgm:prSet/>
      <dgm:spPr/>
      <dgm:t>
        <a:bodyPr/>
        <a:lstStyle/>
        <a:p>
          <a:r>
            <a:rPr lang="en-US"/>
            <a:t>Behaviours</a:t>
          </a:r>
        </a:p>
      </dgm:t>
    </dgm:pt>
    <dgm:pt modelId="{F85FF9FB-5E6C-47D7-BDF7-577A69AC7E27}" type="parTrans" cxnId="{A1825626-9E40-4487-BC22-83CD2E01EDB7}">
      <dgm:prSet/>
      <dgm:spPr/>
      <dgm:t>
        <a:bodyPr/>
        <a:lstStyle/>
        <a:p>
          <a:endParaRPr lang="en-US"/>
        </a:p>
      </dgm:t>
    </dgm:pt>
    <dgm:pt modelId="{D9A3A33C-09BA-473E-9D66-D63A2D47BDDF}" type="sibTrans" cxnId="{A1825626-9E40-4487-BC22-83CD2E01EDB7}">
      <dgm:prSet/>
      <dgm:spPr/>
      <dgm:t>
        <a:bodyPr/>
        <a:lstStyle/>
        <a:p>
          <a:endParaRPr lang="en-US"/>
        </a:p>
      </dgm:t>
    </dgm:pt>
    <dgm:pt modelId="{B8F5C741-70E8-4470-934E-DCAAED40F4C3}">
      <dgm:prSet/>
      <dgm:spPr/>
      <dgm:t>
        <a:bodyPr/>
        <a:lstStyle/>
        <a:p>
          <a:r>
            <a:rPr lang="en-US" dirty="0"/>
            <a:t>Converters</a:t>
          </a:r>
        </a:p>
      </dgm:t>
    </dgm:pt>
    <dgm:pt modelId="{C63564C1-B4A8-4056-A64C-FC24E7B3E5F1}" type="parTrans" cxnId="{0B42A09D-E828-4741-A06D-32218653DE32}">
      <dgm:prSet/>
      <dgm:spPr/>
      <dgm:t>
        <a:bodyPr/>
        <a:lstStyle/>
        <a:p>
          <a:endParaRPr lang="en-US"/>
        </a:p>
      </dgm:t>
    </dgm:pt>
    <dgm:pt modelId="{7B6CA4DF-7E2B-4004-B172-493612A308D8}" type="sibTrans" cxnId="{0B42A09D-E828-4741-A06D-32218653DE32}">
      <dgm:prSet/>
      <dgm:spPr/>
      <dgm:t>
        <a:bodyPr/>
        <a:lstStyle/>
        <a:p>
          <a:endParaRPr lang="en-US"/>
        </a:p>
      </dgm:t>
    </dgm:pt>
    <dgm:pt modelId="{76DF23DE-0E93-4C54-9062-DEB82E177B16}">
      <dgm:prSet/>
      <dgm:spPr/>
      <dgm:t>
        <a:bodyPr/>
        <a:lstStyle/>
        <a:p>
          <a:r>
            <a:rPr lang="en-US"/>
            <a:t>AppTheme Resources</a:t>
          </a:r>
        </a:p>
      </dgm:t>
    </dgm:pt>
    <dgm:pt modelId="{D792F964-CC4F-4498-89B7-B266F4DC209B}" type="parTrans" cxnId="{E325BD79-BB19-4AF5-B1D0-A7C515BB7982}">
      <dgm:prSet/>
      <dgm:spPr/>
      <dgm:t>
        <a:bodyPr/>
        <a:lstStyle/>
        <a:p>
          <a:endParaRPr lang="en-US"/>
        </a:p>
      </dgm:t>
    </dgm:pt>
    <dgm:pt modelId="{6CD07BCB-E9F8-45B0-A786-3C5A0597F946}" type="sibTrans" cxnId="{E325BD79-BB19-4AF5-B1D0-A7C515BB7982}">
      <dgm:prSet/>
      <dgm:spPr/>
      <dgm:t>
        <a:bodyPr/>
        <a:lstStyle/>
        <a:p>
          <a:endParaRPr lang="en-US"/>
        </a:p>
      </dgm:t>
    </dgm:pt>
    <dgm:pt modelId="{E73456FE-D66C-41BE-85DC-968378B18A0B}">
      <dgm:prSet/>
      <dgm:spPr/>
      <dgm:t>
        <a:bodyPr/>
        <a:lstStyle/>
        <a:p>
          <a:r>
            <a:rPr lang="en-US"/>
            <a:t>Badges</a:t>
          </a:r>
        </a:p>
      </dgm:t>
    </dgm:pt>
    <dgm:pt modelId="{AD5C53BE-CCB7-432E-8B1B-CB278ED72864}" type="parTrans" cxnId="{C7AEB42E-8348-4824-9468-5783848FCC0B}">
      <dgm:prSet/>
      <dgm:spPr/>
      <dgm:t>
        <a:bodyPr/>
        <a:lstStyle/>
        <a:p>
          <a:endParaRPr lang="en-US"/>
        </a:p>
      </dgm:t>
    </dgm:pt>
    <dgm:pt modelId="{D4E6A9E9-ADED-4FDE-8AE7-914B6E6F4671}" type="sibTrans" cxnId="{C7AEB42E-8348-4824-9468-5783848FCC0B}">
      <dgm:prSet/>
      <dgm:spPr/>
      <dgm:t>
        <a:bodyPr/>
        <a:lstStyle/>
        <a:p>
          <a:endParaRPr lang="en-US"/>
        </a:p>
      </dgm:t>
    </dgm:pt>
    <dgm:pt modelId="{63241EB4-290C-41D3-BF8A-3D54BF444C1B}">
      <dgm:prSet/>
      <dgm:spPr/>
      <dgm:t>
        <a:bodyPr/>
        <a:lstStyle/>
        <a:p>
          <a:r>
            <a:rPr lang="en-US"/>
            <a:t>Folder Picker</a:t>
          </a:r>
        </a:p>
      </dgm:t>
    </dgm:pt>
    <dgm:pt modelId="{38AADB75-0011-4F3E-AB39-2B910CAC5136}" type="parTrans" cxnId="{62272ABF-4EA5-41BC-9F73-FADC453B7532}">
      <dgm:prSet/>
      <dgm:spPr/>
      <dgm:t>
        <a:bodyPr/>
        <a:lstStyle/>
        <a:p>
          <a:endParaRPr lang="en-US"/>
        </a:p>
      </dgm:t>
    </dgm:pt>
    <dgm:pt modelId="{3CDBE6A6-BC62-499B-8947-69A7F8E2697A}" type="sibTrans" cxnId="{62272ABF-4EA5-41BC-9F73-FADC453B7532}">
      <dgm:prSet/>
      <dgm:spPr/>
      <dgm:t>
        <a:bodyPr/>
        <a:lstStyle/>
        <a:p>
          <a:endParaRPr lang="en-US"/>
        </a:p>
      </dgm:t>
    </dgm:pt>
    <dgm:pt modelId="{62599525-7B93-4C41-A517-92FE8C3E4180}">
      <dgm:prSet/>
      <dgm:spPr/>
      <dgm:t>
        <a:bodyPr/>
        <a:lstStyle/>
        <a:p>
          <a:r>
            <a:rPr lang="en-US"/>
            <a:t>File Saver</a:t>
          </a:r>
        </a:p>
      </dgm:t>
    </dgm:pt>
    <dgm:pt modelId="{E5D9BF1E-A3FC-4393-8F93-627A091BDDCC}" type="parTrans" cxnId="{E45F781C-6CFD-4786-BB6A-A973BA9F485D}">
      <dgm:prSet/>
      <dgm:spPr/>
      <dgm:t>
        <a:bodyPr/>
        <a:lstStyle/>
        <a:p>
          <a:endParaRPr lang="en-US"/>
        </a:p>
      </dgm:t>
    </dgm:pt>
    <dgm:pt modelId="{FD1E3062-21ED-4C70-A3EF-DA9983A021FE}" type="sibTrans" cxnId="{E45F781C-6CFD-4786-BB6A-A973BA9F485D}">
      <dgm:prSet/>
      <dgm:spPr/>
      <dgm:t>
        <a:bodyPr/>
        <a:lstStyle/>
        <a:p>
          <a:endParaRPr lang="en-US"/>
        </a:p>
      </dgm:t>
    </dgm:pt>
    <dgm:pt modelId="{CE8562BF-E9A5-43A8-9A4F-0FB353402FE0}">
      <dgm:prSet/>
      <dgm:spPr/>
      <dgm:t>
        <a:bodyPr/>
        <a:lstStyle/>
        <a:p>
          <a:r>
            <a:rPr lang="en-US"/>
            <a:t>Speech to Text</a:t>
          </a:r>
        </a:p>
      </dgm:t>
    </dgm:pt>
    <dgm:pt modelId="{018C5FC8-A3F4-495C-A742-4B992DB47FC6}" type="parTrans" cxnId="{4DE74F36-9299-4B8F-BC8B-60FDC55DF585}">
      <dgm:prSet/>
      <dgm:spPr/>
      <dgm:t>
        <a:bodyPr/>
        <a:lstStyle/>
        <a:p>
          <a:endParaRPr lang="en-US"/>
        </a:p>
      </dgm:t>
    </dgm:pt>
    <dgm:pt modelId="{F4080563-0068-4AE8-8CEB-A6F579F44275}" type="sibTrans" cxnId="{4DE74F36-9299-4B8F-BC8B-60FDC55DF585}">
      <dgm:prSet/>
      <dgm:spPr/>
      <dgm:t>
        <a:bodyPr/>
        <a:lstStyle/>
        <a:p>
          <a:endParaRPr lang="en-US"/>
        </a:p>
      </dgm:t>
    </dgm:pt>
    <dgm:pt modelId="{1D74DFEA-6E1E-49F5-A45D-99369C7BF9B4}">
      <dgm:prSet/>
      <dgm:spPr/>
      <dgm:t>
        <a:bodyPr/>
        <a:lstStyle/>
        <a:p>
          <a:r>
            <a:rPr lang="en-US"/>
            <a:t>Extension Methods</a:t>
          </a:r>
        </a:p>
      </dgm:t>
    </dgm:pt>
    <dgm:pt modelId="{4B1AC8A6-9C98-41FD-A4E7-A441EADFFEB6}" type="parTrans" cxnId="{5E1B0503-2EED-4966-B455-A94D9CD2E454}">
      <dgm:prSet/>
      <dgm:spPr/>
      <dgm:t>
        <a:bodyPr/>
        <a:lstStyle/>
        <a:p>
          <a:endParaRPr lang="en-US"/>
        </a:p>
      </dgm:t>
    </dgm:pt>
    <dgm:pt modelId="{1736B654-B2AD-4C0B-AB88-0ECC1D140775}" type="sibTrans" cxnId="{5E1B0503-2EED-4966-B455-A94D9CD2E454}">
      <dgm:prSet/>
      <dgm:spPr/>
      <dgm:t>
        <a:bodyPr/>
        <a:lstStyle/>
        <a:p>
          <a:endParaRPr lang="en-US"/>
        </a:p>
      </dgm:t>
    </dgm:pt>
    <dgm:pt modelId="{C293B556-7EE6-458C-AD93-C9A30015E82E}">
      <dgm:prSet/>
      <dgm:spPr/>
      <dgm:t>
        <a:bodyPr/>
        <a:lstStyle/>
        <a:p>
          <a:r>
            <a:rPr lang="en-US"/>
            <a:t>Gravatar Image Source</a:t>
          </a:r>
        </a:p>
      </dgm:t>
    </dgm:pt>
    <dgm:pt modelId="{BE689870-608F-492C-B918-865D24247AD4}" type="parTrans" cxnId="{DBC3237D-4185-4655-8F8C-9C453CF6C844}">
      <dgm:prSet/>
      <dgm:spPr/>
      <dgm:t>
        <a:bodyPr/>
        <a:lstStyle/>
        <a:p>
          <a:endParaRPr lang="en-US"/>
        </a:p>
      </dgm:t>
    </dgm:pt>
    <dgm:pt modelId="{97F75EE4-4842-410E-A8EC-F8247EBEB9BC}" type="sibTrans" cxnId="{DBC3237D-4185-4655-8F8C-9C453CF6C844}">
      <dgm:prSet/>
      <dgm:spPr/>
      <dgm:t>
        <a:bodyPr/>
        <a:lstStyle/>
        <a:p>
          <a:endParaRPr lang="en-US"/>
        </a:p>
      </dgm:t>
    </dgm:pt>
    <dgm:pt modelId="{92FEFE42-33B7-476A-8781-ABFD37B163C9}">
      <dgm:prSet/>
      <dgm:spPr/>
      <dgm:t>
        <a:bodyPr/>
        <a:lstStyle/>
        <a:p>
          <a:r>
            <a:rPr lang="en-US"/>
            <a:t>Dock Layout</a:t>
          </a:r>
        </a:p>
      </dgm:t>
    </dgm:pt>
    <dgm:pt modelId="{7F4FAEC6-A1FE-4C15-A0CA-7506CE89ACC3}" type="parTrans" cxnId="{8ADFDA6B-4CDA-4723-879F-D1B2492C3E84}">
      <dgm:prSet/>
      <dgm:spPr/>
      <dgm:t>
        <a:bodyPr/>
        <a:lstStyle/>
        <a:p>
          <a:endParaRPr lang="en-US"/>
        </a:p>
      </dgm:t>
    </dgm:pt>
    <dgm:pt modelId="{99B5BF92-3CA8-4DE6-A7CF-E4B02A8D0AA5}" type="sibTrans" cxnId="{8ADFDA6B-4CDA-4723-879F-D1B2492C3E84}">
      <dgm:prSet/>
      <dgm:spPr/>
      <dgm:t>
        <a:bodyPr/>
        <a:lstStyle/>
        <a:p>
          <a:endParaRPr lang="en-US"/>
        </a:p>
      </dgm:t>
    </dgm:pt>
    <dgm:pt modelId="{DBB181AB-299F-4E3E-82E6-77244C594EE3}">
      <dgm:prSet/>
      <dgm:spPr/>
      <dgm:t>
        <a:bodyPr/>
        <a:lstStyle/>
        <a:p>
          <a:r>
            <a:rPr lang="en-US"/>
            <a:t>State Container</a:t>
          </a:r>
        </a:p>
      </dgm:t>
    </dgm:pt>
    <dgm:pt modelId="{0858444C-F14E-4DF2-962E-71932DD39EF3}" type="parTrans" cxnId="{42E27B5A-8A79-4AAE-A88C-1027912529E3}">
      <dgm:prSet/>
      <dgm:spPr/>
      <dgm:t>
        <a:bodyPr/>
        <a:lstStyle/>
        <a:p>
          <a:endParaRPr lang="en-US"/>
        </a:p>
      </dgm:t>
    </dgm:pt>
    <dgm:pt modelId="{DA6BB80B-50EC-4F58-8B59-CCD071F3DD80}" type="sibTrans" cxnId="{42E27B5A-8A79-4AAE-A88C-1027912529E3}">
      <dgm:prSet/>
      <dgm:spPr/>
      <dgm:t>
        <a:bodyPr/>
        <a:lstStyle/>
        <a:p>
          <a:endParaRPr lang="en-US"/>
        </a:p>
      </dgm:t>
    </dgm:pt>
    <dgm:pt modelId="{64AD07AB-8BDB-4F6E-B141-8F4731424F86}">
      <dgm:prSet/>
      <dgm:spPr/>
      <dgm:t>
        <a:bodyPr/>
        <a:lstStyle/>
        <a:p>
          <a:r>
            <a:rPr lang="en-US"/>
            <a:t>Uniform Items Layout</a:t>
          </a:r>
        </a:p>
      </dgm:t>
    </dgm:pt>
    <dgm:pt modelId="{119D374B-0AD1-4B41-BA4E-01E41E2BF4AE}" type="parTrans" cxnId="{22AA4B7D-9856-42E9-A1CF-638C12695340}">
      <dgm:prSet/>
      <dgm:spPr/>
      <dgm:t>
        <a:bodyPr/>
        <a:lstStyle/>
        <a:p>
          <a:endParaRPr lang="en-US"/>
        </a:p>
      </dgm:t>
    </dgm:pt>
    <dgm:pt modelId="{BF4DD6D9-BB94-441C-BF1C-1D37301E7680}" type="sibTrans" cxnId="{22AA4B7D-9856-42E9-A1CF-638C12695340}">
      <dgm:prSet/>
      <dgm:spPr/>
      <dgm:t>
        <a:bodyPr/>
        <a:lstStyle/>
        <a:p>
          <a:endParaRPr lang="en-US"/>
        </a:p>
      </dgm:t>
    </dgm:pt>
    <dgm:pt modelId="{CCBCEBDB-9FFC-4452-9ED0-04709AFE006F}">
      <dgm:prSet/>
      <dgm:spPr/>
      <dgm:t>
        <a:bodyPr/>
        <a:lstStyle/>
        <a:p>
          <a:r>
            <a:rPr lang="en-US"/>
            <a:t>Platform Specifics</a:t>
          </a:r>
        </a:p>
      </dgm:t>
    </dgm:pt>
    <dgm:pt modelId="{1A58CEFC-6E6B-4C7E-8F5E-8A8D2633CD72}" type="parTrans" cxnId="{017D2194-3C41-47A6-A50C-7EED99D639F1}">
      <dgm:prSet/>
      <dgm:spPr/>
      <dgm:t>
        <a:bodyPr/>
        <a:lstStyle/>
        <a:p>
          <a:endParaRPr lang="en-US"/>
        </a:p>
      </dgm:t>
    </dgm:pt>
    <dgm:pt modelId="{169210BA-E5B4-48A8-9C1C-996B4D326772}" type="sibTrans" cxnId="{017D2194-3C41-47A6-A50C-7EED99D639F1}">
      <dgm:prSet/>
      <dgm:spPr/>
      <dgm:t>
        <a:bodyPr/>
        <a:lstStyle/>
        <a:p>
          <a:endParaRPr lang="en-US"/>
        </a:p>
      </dgm:t>
    </dgm:pt>
    <dgm:pt modelId="{08FD6B8C-6401-41B8-99D9-6091164274DD}">
      <dgm:prSet/>
      <dgm:spPr/>
      <dgm:t>
        <a:bodyPr/>
        <a:lstStyle/>
        <a:p>
          <a:r>
            <a:rPr lang="en-US"/>
            <a:t>Avatar View</a:t>
          </a:r>
        </a:p>
      </dgm:t>
    </dgm:pt>
    <dgm:pt modelId="{680A0C7F-5E8F-46FB-AC58-C1E2E5950D1B}" type="parTrans" cxnId="{9F3F1E53-328C-4353-BC8B-2EC917EA8705}">
      <dgm:prSet/>
      <dgm:spPr/>
      <dgm:t>
        <a:bodyPr/>
        <a:lstStyle/>
        <a:p>
          <a:endParaRPr lang="en-US"/>
        </a:p>
      </dgm:t>
    </dgm:pt>
    <dgm:pt modelId="{6CC95896-36E5-4D9D-A153-BA5A8344633B}" type="sibTrans" cxnId="{9F3F1E53-328C-4353-BC8B-2EC917EA8705}">
      <dgm:prSet/>
      <dgm:spPr/>
      <dgm:t>
        <a:bodyPr/>
        <a:lstStyle/>
        <a:p>
          <a:endParaRPr lang="en-US"/>
        </a:p>
      </dgm:t>
    </dgm:pt>
    <dgm:pt modelId="{072F3EBA-94EA-4B09-849D-002C6DD0DC08}">
      <dgm:prSet/>
      <dgm:spPr/>
      <dgm:t>
        <a:bodyPr/>
        <a:lstStyle/>
        <a:p>
          <a:r>
            <a:rPr lang="en-US"/>
            <a:t>Camera View</a:t>
          </a:r>
        </a:p>
      </dgm:t>
    </dgm:pt>
    <dgm:pt modelId="{5F7FD439-C1CA-4FCB-BE9E-62E04CD71697}" type="parTrans" cxnId="{5F894A46-E0A1-47D5-A6C9-C232D3ACB0DC}">
      <dgm:prSet/>
      <dgm:spPr/>
      <dgm:t>
        <a:bodyPr/>
        <a:lstStyle/>
        <a:p>
          <a:endParaRPr lang="en-US"/>
        </a:p>
      </dgm:t>
    </dgm:pt>
    <dgm:pt modelId="{4D02811C-72D0-4EE5-B32F-2A54F73CD6E9}" type="sibTrans" cxnId="{5F894A46-E0A1-47D5-A6C9-C232D3ACB0DC}">
      <dgm:prSet/>
      <dgm:spPr/>
      <dgm:t>
        <a:bodyPr/>
        <a:lstStyle/>
        <a:p>
          <a:endParaRPr lang="en-US"/>
        </a:p>
      </dgm:t>
    </dgm:pt>
    <dgm:pt modelId="{174D022B-7613-48CB-8B7D-77BD2B22538C}">
      <dgm:prSet/>
      <dgm:spPr/>
      <dgm:t>
        <a:bodyPr/>
        <a:lstStyle/>
        <a:p>
          <a:r>
            <a:rPr lang="en-US"/>
            <a:t>Drawing View</a:t>
          </a:r>
        </a:p>
      </dgm:t>
    </dgm:pt>
    <dgm:pt modelId="{B5F50609-470C-4210-BA69-2E8757B0B500}" type="parTrans" cxnId="{D506AD7E-F9D0-4240-BBBE-38BDF6801F7F}">
      <dgm:prSet/>
      <dgm:spPr/>
      <dgm:t>
        <a:bodyPr/>
        <a:lstStyle/>
        <a:p>
          <a:endParaRPr lang="en-US"/>
        </a:p>
      </dgm:t>
    </dgm:pt>
    <dgm:pt modelId="{7E4C5871-9216-45EB-9637-78AC7F291BB2}" type="sibTrans" cxnId="{D506AD7E-F9D0-4240-BBBE-38BDF6801F7F}">
      <dgm:prSet/>
      <dgm:spPr/>
      <dgm:t>
        <a:bodyPr/>
        <a:lstStyle/>
        <a:p>
          <a:endParaRPr lang="en-US"/>
        </a:p>
      </dgm:t>
    </dgm:pt>
    <dgm:pt modelId="{00CF5DD7-BA3D-4897-AA72-977E08286F83}">
      <dgm:prSet/>
      <dgm:spPr/>
      <dgm:t>
        <a:bodyPr/>
        <a:lstStyle/>
        <a:p>
          <a:r>
            <a:rPr lang="en-US"/>
            <a:t>Expander</a:t>
          </a:r>
        </a:p>
      </dgm:t>
    </dgm:pt>
    <dgm:pt modelId="{D825EE6A-B0EB-4FF8-A9B5-248829DD9A7A}" type="parTrans" cxnId="{7B73E494-E81C-4BD9-B457-D411DCED5336}">
      <dgm:prSet/>
      <dgm:spPr/>
      <dgm:t>
        <a:bodyPr/>
        <a:lstStyle/>
        <a:p>
          <a:endParaRPr lang="en-US"/>
        </a:p>
      </dgm:t>
    </dgm:pt>
    <dgm:pt modelId="{A4F44B3E-62B1-440A-A704-7A8F10AF0435}" type="sibTrans" cxnId="{7B73E494-E81C-4BD9-B457-D411DCED5336}">
      <dgm:prSet/>
      <dgm:spPr/>
      <dgm:t>
        <a:bodyPr/>
        <a:lstStyle/>
        <a:p>
          <a:endParaRPr lang="en-US"/>
        </a:p>
      </dgm:t>
    </dgm:pt>
    <dgm:pt modelId="{0CA42F19-18FE-425C-B19C-37B7E0ED7577}">
      <dgm:prSet/>
      <dgm:spPr/>
      <dgm:t>
        <a:bodyPr/>
        <a:lstStyle/>
        <a:p>
          <a:r>
            <a:rPr lang="en-US"/>
            <a:t>Lazy View</a:t>
          </a:r>
        </a:p>
      </dgm:t>
    </dgm:pt>
    <dgm:pt modelId="{F341B082-3521-4F6D-AC70-614E126D95DE}" type="parTrans" cxnId="{812CA2B7-3A71-4B85-9BAC-BEAE9C8C01FA}">
      <dgm:prSet/>
      <dgm:spPr/>
      <dgm:t>
        <a:bodyPr/>
        <a:lstStyle/>
        <a:p>
          <a:endParaRPr lang="en-US"/>
        </a:p>
      </dgm:t>
    </dgm:pt>
    <dgm:pt modelId="{647CDDE9-99FF-4D71-9803-53287677C0EB}" type="sibTrans" cxnId="{812CA2B7-3A71-4B85-9BAC-BEAE9C8C01FA}">
      <dgm:prSet/>
      <dgm:spPr/>
      <dgm:t>
        <a:bodyPr/>
        <a:lstStyle/>
        <a:p>
          <a:endParaRPr lang="en-US"/>
        </a:p>
      </dgm:t>
    </dgm:pt>
    <dgm:pt modelId="{913D29B2-C124-457E-AA8E-F26BBA4544BD}">
      <dgm:prSet/>
      <dgm:spPr/>
      <dgm:t>
        <a:bodyPr/>
        <a:lstStyle/>
        <a:p>
          <a:r>
            <a:rPr lang="en-US"/>
            <a:t>Media Element</a:t>
          </a:r>
        </a:p>
      </dgm:t>
    </dgm:pt>
    <dgm:pt modelId="{9F6D4BC1-2ECA-4E2C-9657-446E95139866}" type="parTrans" cxnId="{E19A821D-09C4-4BB5-9235-D09B3F453756}">
      <dgm:prSet/>
      <dgm:spPr/>
      <dgm:t>
        <a:bodyPr/>
        <a:lstStyle/>
        <a:p>
          <a:endParaRPr lang="en-US"/>
        </a:p>
      </dgm:t>
    </dgm:pt>
    <dgm:pt modelId="{4E3176F3-B55A-4AE4-AFB8-FE78EF60AB59}" type="sibTrans" cxnId="{E19A821D-09C4-4BB5-9235-D09B3F453756}">
      <dgm:prSet/>
      <dgm:spPr/>
      <dgm:t>
        <a:bodyPr/>
        <a:lstStyle/>
        <a:p>
          <a:endParaRPr lang="en-US"/>
        </a:p>
      </dgm:t>
    </dgm:pt>
    <dgm:pt modelId="{7F772175-7DC3-410A-828E-39BD8043772A}">
      <dgm:prSet/>
      <dgm:spPr/>
      <dgm:t>
        <a:bodyPr/>
        <a:lstStyle/>
        <a:p>
          <a:r>
            <a:rPr lang="en-US"/>
            <a:t>Popups</a:t>
          </a:r>
        </a:p>
      </dgm:t>
    </dgm:pt>
    <dgm:pt modelId="{13E9BE4C-36E6-4115-B2BB-5FC8339E21AA}" type="parTrans" cxnId="{AE4F9860-4F8F-4C89-952A-CA58EAA501B2}">
      <dgm:prSet/>
      <dgm:spPr/>
      <dgm:t>
        <a:bodyPr/>
        <a:lstStyle/>
        <a:p>
          <a:endParaRPr lang="en-US"/>
        </a:p>
      </dgm:t>
    </dgm:pt>
    <dgm:pt modelId="{BE644F78-643F-450C-A47E-6824F7C04CD5}" type="sibTrans" cxnId="{AE4F9860-4F8F-4C89-952A-CA58EAA501B2}">
      <dgm:prSet/>
      <dgm:spPr/>
      <dgm:t>
        <a:bodyPr/>
        <a:lstStyle/>
        <a:p>
          <a:endParaRPr lang="en-US"/>
        </a:p>
      </dgm:t>
    </dgm:pt>
    <dgm:pt modelId="{9C03377A-FBDD-481E-9FA6-2D097DF98FDF}">
      <dgm:prSet/>
      <dgm:spPr/>
      <dgm:t>
        <a:bodyPr/>
        <a:lstStyle/>
        <a:p>
          <a:r>
            <a:rPr lang="en-US"/>
            <a:t>C# Markup</a:t>
          </a:r>
        </a:p>
      </dgm:t>
    </dgm:pt>
    <dgm:pt modelId="{102F9986-1157-4D0B-A12A-93BEDCCF761C}" type="parTrans" cxnId="{DB5FFB0C-340C-4C55-9BC4-2EDFA4FD9BA1}">
      <dgm:prSet/>
      <dgm:spPr/>
      <dgm:t>
        <a:bodyPr/>
        <a:lstStyle/>
        <a:p>
          <a:endParaRPr lang="en-US"/>
        </a:p>
      </dgm:t>
    </dgm:pt>
    <dgm:pt modelId="{630CCB69-C0D6-499F-9B8E-78658A0702B9}" type="sibTrans" cxnId="{DB5FFB0C-340C-4C55-9BC4-2EDFA4FD9BA1}">
      <dgm:prSet/>
      <dgm:spPr/>
      <dgm:t>
        <a:bodyPr/>
        <a:lstStyle/>
        <a:p>
          <a:endParaRPr lang="en-US"/>
        </a:p>
      </dgm:t>
    </dgm:pt>
    <dgm:pt modelId="{12A6AD94-BF41-4E09-A349-1A0DA5AB315F}">
      <dgm:prSet/>
      <dgm:spPr/>
      <dgm:t>
        <a:bodyPr/>
        <a:lstStyle/>
        <a:p>
          <a:r>
            <a:rPr lang="en-US" dirty="0"/>
            <a:t>Native Library Interop</a:t>
          </a:r>
        </a:p>
      </dgm:t>
    </dgm:pt>
    <dgm:pt modelId="{D0EF0978-6D13-476B-94E2-892CADA8249A}" type="parTrans" cxnId="{19E023D5-0E0D-443F-9C6D-9EF22679406E}">
      <dgm:prSet/>
      <dgm:spPr/>
      <dgm:t>
        <a:bodyPr/>
        <a:lstStyle/>
        <a:p>
          <a:endParaRPr lang="en-US"/>
        </a:p>
      </dgm:t>
    </dgm:pt>
    <dgm:pt modelId="{AA258D42-953C-4E7F-9D5B-3A182499C162}" type="sibTrans" cxnId="{19E023D5-0E0D-443F-9C6D-9EF22679406E}">
      <dgm:prSet/>
      <dgm:spPr/>
      <dgm:t>
        <a:bodyPr/>
        <a:lstStyle/>
        <a:p>
          <a:endParaRPr lang="en-US"/>
        </a:p>
      </dgm:t>
    </dgm:pt>
    <dgm:pt modelId="{811B4132-CB2C-7542-B2B3-B3B4229120DD}">
      <dgm:prSet/>
      <dgm:spPr/>
      <dgm:t>
        <a:bodyPr/>
        <a:lstStyle/>
        <a:p>
          <a:r>
            <a:rPr lang="en-US"/>
            <a:t>Slim Bindings</a:t>
          </a:r>
          <a:endParaRPr lang="en-US" dirty="0"/>
        </a:p>
      </dgm:t>
    </dgm:pt>
    <dgm:pt modelId="{983DC5FE-188A-6442-9D40-443D6262FA92}" type="parTrans" cxnId="{EA94C6C8-31A9-4540-AA5B-B2EEC94382B0}">
      <dgm:prSet/>
      <dgm:spPr/>
      <dgm:t>
        <a:bodyPr/>
        <a:lstStyle/>
        <a:p>
          <a:endParaRPr lang="en-US"/>
        </a:p>
      </dgm:t>
    </dgm:pt>
    <dgm:pt modelId="{6D5B6E86-BBF5-F746-A6AB-5EDD301EAC48}" type="sibTrans" cxnId="{EA94C6C8-31A9-4540-AA5B-B2EEC94382B0}">
      <dgm:prSet/>
      <dgm:spPr/>
      <dgm:t>
        <a:bodyPr/>
        <a:lstStyle/>
        <a:p>
          <a:endParaRPr lang="en-US"/>
        </a:p>
      </dgm:t>
    </dgm:pt>
    <dgm:pt modelId="{B107BBE1-B071-FD47-9B22-8A8408687010}" type="pres">
      <dgm:prSet presAssocID="{EFB9FA36-04C0-415C-8416-418BAEFBC56C}" presName="diagram" presStyleCnt="0">
        <dgm:presLayoutVars>
          <dgm:dir/>
          <dgm:resizeHandles val="exact"/>
        </dgm:presLayoutVars>
      </dgm:prSet>
      <dgm:spPr/>
    </dgm:pt>
    <dgm:pt modelId="{CE54BA23-0CF9-0D4F-926E-1E48A75DF957}" type="pres">
      <dgm:prSet presAssocID="{15296B5F-61B7-4B59-AA25-AE675A5E9BA3}" presName="node" presStyleLbl="node1" presStyleIdx="0" presStyleCnt="26">
        <dgm:presLayoutVars>
          <dgm:bulletEnabled val="1"/>
        </dgm:presLayoutVars>
      </dgm:prSet>
      <dgm:spPr/>
    </dgm:pt>
    <dgm:pt modelId="{9DB21249-A666-E24D-A634-CB7C1ACF787F}" type="pres">
      <dgm:prSet presAssocID="{C3C5A899-2C58-41C1-87C4-44D86B2ADD0A}" presName="sibTrans" presStyleCnt="0"/>
      <dgm:spPr/>
    </dgm:pt>
    <dgm:pt modelId="{EF9E7281-FD00-7140-A16B-8FB11EDE2302}" type="pres">
      <dgm:prSet presAssocID="{4A2E9400-4519-4B52-B7DD-C48D8EA88808}" presName="node" presStyleLbl="node1" presStyleIdx="1" presStyleCnt="26">
        <dgm:presLayoutVars>
          <dgm:bulletEnabled val="1"/>
        </dgm:presLayoutVars>
      </dgm:prSet>
      <dgm:spPr/>
    </dgm:pt>
    <dgm:pt modelId="{6B7AFBF3-E4A6-714F-9BD9-112FF556CD58}" type="pres">
      <dgm:prSet presAssocID="{3F7CDA22-37E6-4C6A-AB19-BC867AEC0A63}" presName="sibTrans" presStyleCnt="0"/>
      <dgm:spPr/>
    </dgm:pt>
    <dgm:pt modelId="{844E028A-3F2C-3E4C-8D7E-71C7953895DD}" type="pres">
      <dgm:prSet presAssocID="{F7B23056-0B52-4A63-8451-241B438AB5B3}" presName="node" presStyleLbl="node1" presStyleIdx="2" presStyleCnt="26">
        <dgm:presLayoutVars>
          <dgm:bulletEnabled val="1"/>
        </dgm:presLayoutVars>
      </dgm:prSet>
      <dgm:spPr/>
    </dgm:pt>
    <dgm:pt modelId="{F0DA5DC5-FE80-A345-A17F-8761D873D494}" type="pres">
      <dgm:prSet presAssocID="{51F55075-4522-4BC4-84FC-6424159ED905}" presName="sibTrans" presStyleCnt="0"/>
      <dgm:spPr/>
    </dgm:pt>
    <dgm:pt modelId="{635910B7-2F5D-D847-9660-7C2506E047B1}" type="pres">
      <dgm:prSet presAssocID="{4C4A03F3-47C8-4211-9031-0F38A2B6601D}" presName="node" presStyleLbl="node1" presStyleIdx="3" presStyleCnt="26">
        <dgm:presLayoutVars>
          <dgm:bulletEnabled val="1"/>
        </dgm:presLayoutVars>
      </dgm:prSet>
      <dgm:spPr/>
    </dgm:pt>
    <dgm:pt modelId="{78B2EBB4-94AA-C145-9757-63615FB292CD}" type="pres">
      <dgm:prSet presAssocID="{D9A3A33C-09BA-473E-9D66-D63A2D47BDDF}" presName="sibTrans" presStyleCnt="0"/>
      <dgm:spPr/>
    </dgm:pt>
    <dgm:pt modelId="{1089A22B-1F40-4C4D-8994-A7C86F1D253B}" type="pres">
      <dgm:prSet presAssocID="{B8F5C741-70E8-4470-934E-DCAAED40F4C3}" presName="node" presStyleLbl="node1" presStyleIdx="4" presStyleCnt="26">
        <dgm:presLayoutVars>
          <dgm:bulletEnabled val="1"/>
        </dgm:presLayoutVars>
      </dgm:prSet>
      <dgm:spPr/>
    </dgm:pt>
    <dgm:pt modelId="{7523ACFB-A291-AF46-AD76-1BCAFE5F533D}" type="pres">
      <dgm:prSet presAssocID="{7B6CA4DF-7E2B-4004-B172-493612A308D8}" presName="sibTrans" presStyleCnt="0"/>
      <dgm:spPr/>
    </dgm:pt>
    <dgm:pt modelId="{37F5470A-D33D-9842-8C83-346F2664F976}" type="pres">
      <dgm:prSet presAssocID="{76DF23DE-0E93-4C54-9062-DEB82E177B16}" presName="node" presStyleLbl="node1" presStyleIdx="5" presStyleCnt="26">
        <dgm:presLayoutVars>
          <dgm:bulletEnabled val="1"/>
        </dgm:presLayoutVars>
      </dgm:prSet>
      <dgm:spPr/>
    </dgm:pt>
    <dgm:pt modelId="{68305E72-C446-1C4F-8962-2BD6F57FD0DA}" type="pres">
      <dgm:prSet presAssocID="{6CD07BCB-E9F8-45B0-A786-3C5A0597F946}" presName="sibTrans" presStyleCnt="0"/>
      <dgm:spPr/>
    </dgm:pt>
    <dgm:pt modelId="{C6680748-4835-1241-818C-BEE860808421}" type="pres">
      <dgm:prSet presAssocID="{E73456FE-D66C-41BE-85DC-968378B18A0B}" presName="node" presStyleLbl="node1" presStyleIdx="6" presStyleCnt="26">
        <dgm:presLayoutVars>
          <dgm:bulletEnabled val="1"/>
        </dgm:presLayoutVars>
      </dgm:prSet>
      <dgm:spPr/>
    </dgm:pt>
    <dgm:pt modelId="{F2E20A48-8C15-C74A-A1F4-C72D87CC4EC5}" type="pres">
      <dgm:prSet presAssocID="{D4E6A9E9-ADED-4FDE-8AE7-914B6E6F4671}" presName="sibTrans" presStyleCnt="0"/>
      <dgm:spPr/>
    </dgm:pt>
    <dgm:pt modelId="{46C81FD4-3B39-414B-B246-3CE326DC70B1}" type="pres">
      <dgm:prSet presAssocID="{63241EB4-290C-41D3-BF8A-3D54BF444C1B}" presName="node" presStyleLbl="node1" presStyleIdx="7" presStyleCnt="26">
        <dgm:presLayoutVars>
          <dgm:bulletEnabled val="1"/>
        </dgm:presLayoutVars>
      </dgm:prSet>
      <dgm:spPr/>
    </dgm:pt>
    <dgm:pt modelId="{2E92A6C2-AE99-3642-A7DF-981EBE7BD11B}" type="pres">
      <dgm:prSet presAssocID="{3CDBE6A6-BC62-499B-8947-69A7F8E2697A}" presName="sibTrans" presStyleCnt="0"/>
      <dgm:spPr/>
    </dgm:pt>
    <dgm:pt modelId="{370B8EDC-AC6C-BB41-BC76-36D27A2B626C}" type="pres">
      <dgm:prSet presAssocID="{62599525-7B93-4C41-A517-92FE8C3E4180}" presName="node" presStyleLbl="node1" presStyleIdx="8" presStyleCnt="26">
        <dgm:presLayoutVars>
          <dgm:bulletEnabled val="1"/>
        </dgm:presLayoutVars>
      </dgm:prSet>
      <dgm:spPr/>
    </dgm:pt>
    <dgm:pt modelId="{68D3DBB3-250D-4E49-A99A-0ECDB5140225}" type="pres">
      <dgm:prSet presAssocID="{FD1E3062-21ED-4C70-A3EF-DA9983A021FE}" presName="sibTrans" presStyleCnt="0"/>
      <dgm:spPr/>
    </dgm:pt>
    <dgm:pt modelId="{41B93766-5207-504D-89D2-BFD2C5B904B2}" type="pres">
      <dgm:prSet presAssocID="{CE8562BF-E9A5-43A8-9A4F-0FB353402FE0}" presName="node" presStyleLbl="node1" presStyleIdx="9" presStyleCnt="26">
        <dgm:presLayoutVars>
          <dgm:bulletEnabled val="1"/>
        </dgm:presLayoutVars>
      </dgm:prSet>
      <dgm:spPr/>
    </dgm:pt>
    <dgm:pt modelId="{1FED4E64-F098-964D-8C89-D9E4B4637D62}" type="pres">
      <dgm:prSet presAssocID="{F4080563-0068-4AE8-8CEB-A6F579F44275}" presName="sibTrans" presStyleCnt="0"/>
      <dgm:spPr/>
    </dgm:pt>
    <dgm:pt modelId="{E961AEB2-35F8-E347-ADF4-3AB5A4048C71}" type="pres">
      <dgm:prSet presAssocID="{1D74DFEA-6E1E-49F5-A45D-99369C7BF9B4}" presName="node" presStyleLbl="node1" presStyleIdx="10" presStyleCnt="26">
        <dgm:presLayoutVars>
          <dgm:bulletEnabled val="1"/>
        </dgm:presLayoutVars>
      </dgm:prSet>
      <dgm:spPr/>
    </dgm:pt>
    <dgm:pt modelId="{C67115E6-A181-A644-992E-03B783F13CBB}" type="pres">
      <dgm:prSet presAssocID="{1736B654-B2AD-4C0B-AB88-0ECC1D140775}" presName="sibTrans" presStyleCnt="0"/>
      <dgm:spPr/>
    </dgm:pt>
    <dgm:pt modelId="{8A956912-DB74-3E44-9DA3-F51B583EE47C}" type="pres">
      <dgm:prSet presAssocID="{C293B556-7EE6-458C-AD93-C9A30015E82E}" presName="node" presStyleLbl="node1" presStyleIdx="11" presStyleCnt="26">
        <dgm:presLayoutVars>
          <dgm:bulletEnabled val="1"/>
        </dgm:presLayoutVars>
      </dgm:prSet>
      <dgm:spPr/>
    </dgm:pt>
    <dgm:pt modelId="{BD62D447-77A3-8944-938C-AD27DCEA6C28}" type="pres">
      <dgm:prSet presAssocID="{97F75EE4-4842-410E-A8EC-F8247EBEB9BC}" presName="sibTrans" presStyleCnt="0"/>
      <dgm:spPr/>
    </dgm:pt>
    <dgm:pt modelId="{81A3F61E-A152-AA40-9599-E6502C1E0CA6}" type="pres">
      <dgm:prSet presAssocID="{92FEFE42-33B7-476A-8781-ABFD37B163C9}" presName="node" presStyleLbl="node1" presStyleIdx="12" presStyleCnt="26">
        <dgm:presLayoutVars>
          <dgm:bulletEnabled val="1"/>
        </dgm:presLayoutVars>
      </dgm:prSet>
      <dgm:spPr/>
    </dgm:pt>
    <dgm:pt modelId="{F828B513-519D-B34E-A231-07140CBE63A6}" type="pres">
      <dgm:prSet presAssocID="{99B5BF92-3CA8-4DE6-A7CF-E4B02A8D0AA5}" presName="sibTrans" presStyleCnt="0"/>
      <dgm:spPr/>
    </dgm:pt>
    <dgm:pt modelId="{76914CB2-2795-1642-A81C-8018ABCFEF1D}" type="pres">
      <dgm:prSet presAssocID="{DBB181AB-299F-4E3E-82E6-77244C594EE3}" presName="node" presStyleLbl="node1" presStyleIdx="13" presStyleCnt="26">
        <dgm:presLayoutVars>
          <dgm:bulletEnabled val="1"/>
        </dgm:presLayoutVars>
      </dgm:prSet>
      <dgm:spPr/>
    </dgm:pt>
    <dgm:pt modelId="{3E8F23A9-C602-8543-BD0B-23E1CEE63C9D}" type="pres">
      <dgm:prSet presAssocID="{DA6BB80B-50EC-4F58-8B59-CCD071F3DD80}" presName="sibTrans" presStyleCnt="0"/>
      <dgm:spPr/>
    </dgm:pt>
    <dgm:pt modelId="{847A30D0-5C84-4747-943E-ECB3A019A9D6}" type="pres">
      <dgm:prSet presAssocID="{64AD07AB-8BDB-4F6E-B141-8F4731424F86}" presName="node" presStyleLbl="node1" presStyleIdx="14" presStyleCnt="26">
        <dgm:presLayoutVars>
          <dgm:bulletEnabled val="1"/>
        </dgm:presLayoutVars>
      </dgm:prSet>
      <dgm:spPr/>
    </dgm:pt>
    <dgm:pt modelId="{C7D59977-4347-D24A-A2CE-4790990DCD80}" type="pres">
      <dgm:prSet presAssocID="{BF4DD6D9-BB94-441C-BF1C-1D37301E7680}" presName="sibTrans" presStyleCnt="0"/>
      <dgm:spPr/>
    </dgm:pt>
    <dgm:pt modelId="{7AEEDC4B-438A-9746-A417-396A3185D522}" type="pres">
      <dgm:prSet presAssocID="{CCBCEBDB-9FFC-4452-9ED0-04709AFE006F}" presName="node" presStyleLbl="node1" presStyleIdx="15" presStyleCnt="26">
        <dgm:presLayoutVars>
          <dgm:bulletEnabled val="1"/>
        </dgm:presLayoutVars>
      </dgm:prSet>
      <dgm:spPr/>
    </dgm:pt>
    <dgm:pt modelId="{AE6DCA53-863B-F443-BB1F-4A9A88EF26DC}" type="pres">
      <dgm:prSet presAssocID="{169210BA-E5B4-48A8-9C1C-996B4D326772}" presName="sibTrans" presStyleCnt="0"/>
      <dgm:spPr/>
    </dgm:pt>
    <dgm:pt modelId="{5E5B2BCC-A25F-864D-B706-B325A07A2A59}" type="pres">
      <dgm:prSet presAssocID="{08FD6B8C-6401-41B8-99D9-6091164274DD}" presName="node" presStyleLbl="node1" presStyleIdx="16" presStyleCnt="26">
        <dgm:presLayoutVars>
          <dgm:bulletEnabled val="1"/>
        </dgm:presLayoutVars>
      </dgm:prSet>
      <dgm:spPr/>
    </dgm:pt>
    <dgm:pt modelId="{7E2AB6C3-3E56-B742-A76B-5F438749E337}" type="pres">
      <dgm:prSet presAssocID="{6CC95896-36E5-4D9D-A153-BA5A8344633B}" presName="sibTrans" presStyleCnt="0"/>
      <dgm:spPr/>
    </dgm:pt>
    <dgm:pt modelId="{43419358-43AD-3A4B-A444-86E4328110D0}" type="pres">
      <dgm:prSet presAssocID="{072F3EBA-94EA-4B09-849D-002C6DD0DC08}" presName="node" presStyleLbl="node1" presStyleIdx="17" presStyleCnt="26">
        <dgm:presLayoutVars>
          <dgm:bulletEnabled val="1"/>
        </dgm:presLayoutVars>
      </dgm:prSet>
      <dgm:spPr/>
    </dgm:pt>
    <dgm:pt modelId="{4966B64C-5751-994A-B6F3-5374FC73EB10}" type="pres">
      <dgm:prSet presAssocID="{4D02811C-72D0-4EE5-B32F-2A54F73CD6E9}" presName="sibTrans" presStyleCnt="0"/>
      <dgm:spPr/>
    </dgm:pt>
    <dgm:pt modelId="{7733689C-0BD6-9F4F-AE88-AA4433892F1C}" type="pres">
      <dgm:prSet presAssocID="{174D022B-7613-48CB-8B7D-77BD2B22538C}" presName="node" presStyleLbl="node1" presStyleIdx="18" presStyleCnt="26">
        <dgm:presLayoutVars>
          <dgm:bulletEnabled val="1"/>
        </dgm:presLayoutVars>
      </dgm:prSet>
      <dgm:spPr/>
    </dgm:pt>
    <dgm:pt modelId="{49A42C0B-FDD6-3F47-806A-345D478C6CD1}" type="pres">
      <dgm:prSet presAssocID="{7E4C5871-9216-45EB-9637-78AC7F291BB2}" presName="sibTrans" presStyleCnt="0"/>
      <dgm:spPr/>
    </dgm:pt>
    <dgm:pt modelId="{9B717EB0-C296-2C47-A2F9-C540DE1E5E9B}" type="pres">
      <dgm:prSet presAssocID="{00CF5DD7-BA3D-4897-AA72-977E08286F83}" presName="node" presStyleLbl="node1" presStyleIdx="19" presStyleCnt="26">
        <dgm:presLayoutVars>
          <dgm:bulletEnabled val="1"/>
        </dgm:presLayoutVars>
      </dgm:prSet>
      <dgm:spPr/>
    </dgm:pt>
    <dgm:pt modelId="{3CDDB9B8-98B0-E34A-AC63-18119BBDD011}" type="pres">
      <dgm:prSet presAssocID="{A4F44B3E-62B1-440A-A704-7A8F10AF0435}" presName="sibTrans" presStyleCnt="0"/>
      <dgm:spPr/>
    </dgm:pt>
    <dgm:pt modelId="{AD0E8F0F-C7EB-BB43-9574-77434F15F043}" type="pres">
      <dgm:prSet presAssocID="{0CA42F19-18FE-425C-B19C-37B7E0ED7577}" presName="node" presStyleLbl="node1" presStyleIdx="20" presStyleCnt="26">
        <dgm:presLayoutVars>
          <dgm:bulletEnabled val="1"/>
        </dgm:presLayoutVars>
      </dgm:prSet>
      <dgm:spPr/>
    </dgm:pt>
    <dgm:pt modelId="{104C915F-E8C5-1B4F-B58B-0728BFC4D159}" type="pres">
      <dgm:prSet presAssocID="{647CDDE9-99FF-4D71-9803-53287677C0EB}" presName="sibTrans" presStyleCnt="0"/>
      <dgm:spPr/>
    </dgm:pt>
    <dgm:pt modelId="{F9517C9A-63D0-BB4F-8B64-F83DA7574F8D}" type="pres">
      <dgm:prSet presAssocID="{913D29B2-C124-457E-AA8E-F26BBA4544BD}" presName="node" presStyleLbl="node1" presStyleIdx="21" presStyleCnt="26">
        <dgm:presLayoutVars>
          <dgm:bulletEnabled val="1"/>
        </dgm:presLayoutVars>
      </dgm:prSet>
      <dgm:spPr/>
    </dgm:pt>
    <dgm:pt modelId="{1DFFCD68-39B7-8F40-AF28-3701987EA730}" type="pres">
      <dgm:prSet presAssocID="{4E3176F3-B55A-4AE4-AFB8-FE78EF60AB59}" presName="sibTrans" presStyleCnt="0"/>
      <dgm:spPr/>
    </dgm:pt>
    <dgm:pt modelId="{948B83EE-7E7D-FA4E-A0CA-960E8105A507}" type="pres">
      <dgm:prSet presAssocID="{7F772175-7DC3-410A-828E-39BD8043772A}" presName="node" presStyleLbl="node1" presStyleIdx="22" presStyleCnt="26">
        <dgm:presLayoutVars>
          <dgm:bulletEnabled val="1"/>
        </dgm:presLayoutVars>
      </dgm:prSet>
      <dgm:spPr/>
    </dgm:pt>
    <dgm:pt modelId="{32CB5FE1-0174-344E-B29E-FD0BEDD2F062}" type="pres">
      <dgm:prSet presAssocID="{BE644F78-643F-450C-A47E-6824F7C04CD5}" presName="sibTrans" presStyleCnt="0"/>
      <dgm:spPr/>
    </dgm:pt>
    <dgm:pt modelId="{FEBBF0FA-4353-9F40-90C7-0BDBE6ADDBA7}" type="pres">
      <dgm:prSet presAssocID="{9C03377A-FBDD-481E-9FA6-2D097DF98FDF}" presName="node" presStyleLbl="node1" presStyleIdx="23" presStyleCnt="26">
        <dgm:presLayoutVars>
          <dgm:bulletEnabled val="1"/>
        </dgm:presLayoutVars>
      </dgm:prSet>
      <dgm:spPr/>
    </dgm:pt>
    <dgm:pt modelId="{693E42EE-1DB4-F442-B62F-79AEA8EC2AA4}" type="pres">
      <dgm:prSet presAssocID="{630CCB69-C0D6-499F-9B8E-78658A0702B9}" presName="sibTrans" presStyleCnt="0"/>
      <dgm:spPr/>
    </dgm:pt>
    <dgm:pt modelId="{367B66AB-CEBD-D843-B019-D2B8EE80D506}" type="pres">
      <dgm:prSet presAssocID="{12A6AD94-BF41-4E09-A349-1A0DA5AB315F}" presName="node" presStyleLbl="node1" presStyleIdx="24" presStyleCnt="26">
        <dgm:presLayoutVars>
          <dgm:bulletEnabled val="1"/>
        </dgm:presLayoutVars>
      </dgm:prSet>
      <dgm:spPr/>
    </dgm:pt>
    <dgm:pt modelId="{B41CDD10-CD98-3B40-BC72-5F31EEFDFB3D}" type="pres">
      <dgm:prSet presAssocID="{AA258D42-953C-4E7F-9D5B-3A182499C162}" presName="sibTrans" presStyleCnt="0"/>
      <dgm:spPr/>
    </dgm:pt>
    <dgm:pt modelId="{8F32556B-C1E8-ED4D-BCAF-1F293EB2D814}" type="pres">
      <dgm:prSet presAssocID="{811B4132-CB2C-7542-B2B3-B3B4229120DD}" presName="node" presStyleLbl="node1" presStyleIdx="25" presStyleCnt="26">
        <dgm:presLayoutVars>
          <dgm:bulletEnabled val="1"/>
        </dgm:presLayoutVars>
      </dgm:prSet>
      <dgm:spPr/>
    </dgm:pt>
  </dgm:ptLst>
  <dgm:cxnLst>
    <dgm:cxn modelId="{5E1B0503-2EED-4966-B455-A94D9CD2E454}" srcId="{EFB9FA36-04C0-415C-8416-418BAEFBC56C}" destId="{1D74DFEA-6E1E-49F5-A45D-99369C7BF9B4}" srcOrd="10" destOrd="0" parTransId="{4B1AC8A6-9C98-41FD-A4E7-A441EADFFEB6}" sibTransId="{1736B654-B2AD-4C0B-AB88-0ECC1D140775}"/>
    <dgm:cxn modelId="{3FD19307-9249-1746-AD01-509DCDB3858D}" type="presOf" srcId="{63241EB4-290C-41D3-BF8A-3D54BF444C1B}" destId="{46C81FD4-3B39-414B-B246-3CE326DC70B1}" srcOrd="0" destOrd="0" presId="urn:microsoft.com/office/officeart/2005/8/layout/default"/>
    <dgm:cxn modelId="{ACC7900B-6C16-6D42-888F-5CA3B3367EFD}" type="presOf" srcId="{4A2E9400-4519-4B52-B7DD-C48D8EA88808}" destId="{EF9E7281-FD00-7140-A16B-8FB11EDE2302}" srcOrd="0" destOrd="0" presId="urn:microsoft.com/office/officeart/2005/8/layout/default"/>
    <dgm:cxn modelId="{DB5FFB0C-340C-4C55-9BC4-2EDFA4FD9BA1}" srcId="{EFB9FA36-04C0-415C-8416-418BAEFBC56C}" destId="{9C03377A-FBDD-481E-9FA6-2D097DF98FDF}" srcOrd="23" destOrd="0" parTransId="{102F9986-1157-4D0B-A12A-93BEDCCF761C}" sibTransId="{630CCB69-C0D6-499F-9B8E-78658A0702B9}"/>
    <dgm:cxn modelId="{C5D9C319-D912-D045-B044-F5D896A83024}" type="presOf" srcId="{913D29B2-C124-457E-AA8E-F26BBA4544BD}" destId="{F9517C9A-63D0-BB4F-8B64-F83DA7574F8D}" srcOrd="0" destOrd="0" presId="urn:microsoft.com/office/officeart/2005/8/layout/default"/>
    <dgm:cxn modelId="{E45F781C-6CFD-4786-BB6A-A973BA9F485D}" srcId="{EFB9FA36-04C0-415C-8416-418BAEFBC56C}" destId="{62599525-7B93-4C41-A517-92FE8C3E4180}" srcOrd="8" destOrd="0" parTransId="{E5D9BF1E-A3FC-4393-8F93-627A091BDDCC}" sibTransId="{FD1E3062-21ED-4C70-A3EF-DA9983A021FE}"/>
    <dgm:cxn modelId="{E19A821D-09C4-4BB5-9235-D09B3F453756}" srcId="{EFB9FA36-04C0-415C-8416-418BAEFBC56C}" destId="{913D29B2-C124-457E-AA8E-F26BBA4544BD}" srcOrd="21" destOrd="0" parTransId="{9F6D4BC1-2ECA-4E2C-9657-446E95139866}" sibTransId="{4E3176F3-B55A-4AE4-AFB8-FE78EF60AB59}"/>
    <dgm:cxn modelId="{53196921-D939-524E-B31F-402206597F92}" type="presOf" srcId="{811B4132-CB2C-7542-B2B3-B3B4229120DD}" destId="{8F32556B-C1E8-ED4D-BCAF-1F293EB2D814}" srcOrd="0" destOrd="0" presId="urn:microsoft.com/office/officeart/2005/8/layout/default"/>
    <dgm:cxn modelId="{6B4EC221-5CB8-3A48-ABFA-E3F785916014}" type="presOf" srcId="{7F772175-7DC3-410A-828E-39BD8043772A}" destId="{948B83EE-7E7D-FA4E-A0CA-960E8105A507}" srcOrd="0" destOrd="0" presId="urn:microsoft.com/office/officeart/2005/8/layout/default"/>
    <dgm:cxn modelId="{2BA63D22-C13A-294C-B11F-83631697EE46}" type="presOf" srcId="{64AD07AB-8BDB-4F6E-B141-8F4731424F86}" destId="{847A30D0-5C84-4747-943E-ECB3A019A9D6}" srcOrd="0" destOrd="0" presId="urn:microsoft.com/office/officeart/2005/8/layout/default"/>
    <dgm:cxn modelId="{C3E45723-ABE8-BA43-BED5-06E164396438}" type="presOf" srcId="{CCBCEBDB-9FFC-4452-9ED0-04709AFE006F}" destId="{7AEEDC4B-438A-9746-A417-396A3185D522}" srcOrd="0" destOrd="0" presId="urn:microsoft.com/office/officeart/2005/8/layout/default"/>
    <dgm:cxn modelId="{A1825626-9E40-4487-BC22-83CD2E01EDB7}" srcId="{EFB9FA36-04C0-415C-8416-418BAEFBC56C}" destId="{4C4A03F3-47C8-4211-9031-0F38A2B6601D}" srcOrd="3" destOrd="0" parTransId="{F85FF9FB-5E6C-47D7-BDF7-577A69AC7E27}" sibTransId="{D9A3A33C-09BA-473E-9D66-D63A2D47BDDF}"/>
    <dgm:cxn modelId="{8F1EA627-6959-C244-A2EC-14AD72C21739}" type="presOf" srcId="{08FD6B8C-6401-41B8-99D9-6091164274DD}" destId="{5E5B2BCC-A25F-864D-B706-B325A07A2A59}" srcOrd="0" destOrd="0" presId="urn:microsoft.com/office/officeart/2005/8/layout/default"/>
    <dgm:cxn modelId="{27772729-ECC4-AB49-8AEA-17E67C7954F6}" type="presOf" srcId="{0CA42F19-18FE-425C-B19C-37B7E0ED7577}" destId="{AD0E8F0F-C7EB-BB43-9574-77434F15F043}" srcOrd="0" destOrd="0" presId="urn:microsoft.com/office/officeart/2005/8/layout/default"/>
    <dgm:cxn modelId="{C7AEB42E-8348-4824-9468-5783848FCC0B}" srcId="{EFB9FA36-04C0-415C-8416-418BAEFBC56C}" destId="{E73456FE-D66C-41BE-85DC-968378B18A0B}" srcOrd="6" destOrd="0" parTransId="{AD5C53BE-CCB7-432E-8B1B-CB278ED72864}" sibTransId="{D4E6A9E9-ADED-4FDE-8AE7-914B6E6F4671}"/>
    <dgm:cxn modelId="{4DE74F36-9299-4B8F-BC8B-60FDC55DF585}" srcId="{EFB9FA36-04C0-415C-8416-418BAEFBC56C}" destId="{CE8562BF-E9A5-43A8-9A4F-0FB353402FE0}" srcOrd="9" destOrd="0" parTransId="{018C5FC8-A3F4-495C-A742-4B992DB47FC6}" sibTransId="{F4080563-0068-4AE8-8CEB-A6F579F44275}"/>
    <dgm:cxn modelId="{236C4A39-E62A-C140-BEC0-B60F219014B8}" type="presOf" srcId="{174D022B-7613-48CB-8B7D-77BD2B22538C}" destId="{7733689C-0BD6-9F4F-AE88-AA4433892F1C}" srcOrd="0" destOrd="0" presId="urn:microsoft.com/office/officeart/2005/8/layout/default"/>
    <dgm:cxn modelId="{BAF5913E-2466-4647-A7CA-B3FDC40F1F5A}" srcId="{EFB9FA36-04C0-415C-8416-418BAEFBC56C}" destId="{F7B23056-0B52-4A63-8451-241B438AB5B3}" srcOrd="2" destOrd="0" parTransId="{C118D0A4-CABC-4B80-8A95-FE078BC57B2B}" sibTransId="{51F55075-4522-4BC4-84FC-6424159ED905}"/>
    <dgm:cxn modelId="{15EE4544-7A23-C64A-BCAB-5799D7C95D53}" type="presOf" srcId="{B8F5C741-70E8-4470-934E-DCAAED40F4C3}" destId="{1089A22B-1F40-4C4D-8994-A7C86F1D253B}" srcOrd="0" destOrd="0" presId="urn:microsoft.com/office/officeart/2005/8/layout/default"/>
    <dgm:cxn modelId="{5F894A46-E0A1-47D5-A6C9-C232D3ACB0DC}" srcId="{EFB9FA36-04C0-415C-8416-418BAEFBC56C}" destId="{072F3EBA-94EA-4B09-849D-002C6DD0DC08}" srcOrd="17" destOrd="0" parTransId="{5F7FD439-C1CA-4FCB-BE9E-62E04CD71697}" sibTransId="{4D02811C-72D0-4EE5-B32F-2A54F73CD6E9}"/>
    <dgm:cxn modelId="{F903984B-6ED2-7745-8091-C2E42C70B4C3}" type="presOf" srcId="{C293B556-7EE6-458C-AD93-C9A30015E82E}" destId="{8A956912-DB74-3E44-9DA3-F51B583EE47C}" srcOrd="0" destOrd="0" presId="urn:microsoft.com/office/officeart/2005/8/layout/default"/>
    <dgm:cxn modelId="{AB7FC34B-88EF-7345-A178-B67056F070AA}" type="presOf" srcId="{E73456FE-D66C-41BE-85DC-968378B18A0B}" destId="{C6680748-4835-1241-818C-BEE860808421}" srcOrd="0" destOrd="0" presId="urn:microsoft.com/office/officeart/2005/8/layout/default"/>
    <dgm:cxn modelId="{9F3F1E53-328C-4353-BC8B-2EC917EA8705}" srcId="{EFB9FA36-04C0-415C-8416-418BAEFBC56C}" destId="{08FD6B8C-6401-41B8-99D9-6091164274DD}" srcOrd="16" destOrd="0" parTransId="{680A0C7F-5E8F-46FB-AC58-C1E2E5950D1B}" sibTransId="{6CC95896-36E5-4D9D-A153-BA5A8344633B}"/>
    <dgm:cxn modelId="{42E27B5A-8A79-4AAE-A88C-1027912529E3}" srcId="{EFB9FA36-04C0-415C-8416-418BAEFBC56C}" destId="{DBB181AB-299F-4E3E-82E6-77244C594EE3}" srcOrd="13" destOrd="0" parTransId="{0858444C-F14E-4DF2-962E-71932DD39EF3}" sibTransId="{DA6BB80B-50EC-4F58-8B59-CCD071F3DD80}"/>
    <dgm:cxn modelId="{89D8815C-6EEB-48F3-905C-295FBC6AE856}" srcId="{EFB9FA36-04C0-415C-8416-418BAEFBC56C}" destId="{15296B5F-61B7-4B59-AA25-AE675A5E9BA3}" srcOrd="0" destOrd="0" parTransId="{422365F4-FFA6-4138-83CD-8442153F4B63}" sibTransId="{C3C5A899-2C58-41C1-87C4-44D86B2ADD0A}"/>
    <dgm:cxn modelId="{9B819F5F-20FE-4A44-B879-8631F8778061}" type="presOf" srcId="{F7B23056-0B52-4A63-8451-241B438AB5B3}" destId="{844E028A-3F2C-3E4C-8D7E-71C7953895DD}" srcOrd="0" destOrd="0" presId="urn:microsoft.com/office/officeart/2005/8/layout/default"/>
    <dgm:cxn modelId="{AE4F9860-4F8F-4C89-952A-CA58EAA501B2}" srcId="{EFB9FA36-04C0-415C-8416-418BAEFBC56C}" destId="{7F772175-7DC3-410A-828E-39BD8043772A}" srcOrd="22" destOrd="0" parTransId="{13E9BE4C-36E6-4115-B2BB-5FC8339E21AA}" sibTransId="{BE644F78-643F-450C-A47E-6824F7C04CD5}"/>
    <dgm:cxn modelId="{24CDD96A-654C-654A-9327-9499E350B220}" type="presOf" srcId="{EFB9FA36-04C0-415C-8416-418BAEFBC56C}" destId="{B107BBE1-B071-FD47-9B22-8A8408687010}" srcOrd="0" destOrd="0" presId="urn:microsoft.com/office/officeart/2005/8/layout/default"/>
    <dgm:cxn modelId="{8ADFDA6B-4CDA-4723-879F-D1B2492C3E84}" srcId="{EFB9FA36-04C0-415C-8416-418BAEFBC56C}" destId="{92FEFE42-33B7-476A-8781-ABFD37B163C9}" srcOrd="12" destOrd="0" parTransId="{7F4FAEC6-A1FE-4C15-A0CA-7506CE89ACC3}" sibTransId="{99B5BF92-3CA8-4DE6-A7CF-E4B02A8D0AA5}"/>
    <dgm:cxn modelId="{B98E106D-0FF7-0C4B-86A6-8EFC97DE0FD5}" type="presOf" srcId="{00CF5DD7-BA3D-4897-AA72-977E08286F83}" destId="{9B717EB0-C296-2C47-A2F9-C540DE1E5E9B}" srcOrd="0" destOrd="0" presId="urn:microsoft.com/office/officeart/2005/8/layout/default"/>
    <dgm:cxn modelId="{5D4C1772-BE1E-3849-8E02-2A12CE6BD744}" type="presOf" srcId="{9C03377A-FBDD-481E-9FA6-2D097DF98FDF}" destId="{FEBBF0FA-4353-9F40-90C7-0BDBE6ADDBA7}" srcOrd="0" destOrd="0" presId="urn:microsoft.com/office/officeart/2005/8/layout/default"/>
    <dgm:cxn modelId="{80F6D273-118B-5E46-8A3F-25A64F6F273A}" type="presOf" srcId="{92FEFE42-33B7-476A-8781-ABFD37B163C9}" destId="{81A3F61E-A152-AA40-9599-E6502C1E0CA6}" srcOrd="0" destOrd="0" presId="urn:microsoft.com/office/officeart/2005/8/layout/default"/>
    <dgm:cxn modelId="{A5960479-E1D3-E04E-823B-E5FBE2592985}" type="presOf" srcId="{62599525-7B93-4C41-A517-92FE8C3E4180}" destId="{370B8EDC-AC6C-BB41-BC76-36D27A2B626C}" srcOrd="0" destOrd="0" presId="urn:microsoft.com/office/officeart/2005/8/layout/default"/>
    <dgm:cxn modelId="{E325BD79-BB19-4AF5-B1D0-A7C515BB7982}" srcId="{EFB9FA36-04C0-415C-8416-418BAEFBC56C}" destId="{76DF23DE-0E93-4C54-9062-DEB82E177B16}" srcOrd="5" destOrd="0" parTransId="{D792F964-CC4F-4498-89B7-B266F4DC209B}" sibTransId="{6CD07BCB-E9F8-45B0-A786-3C5A0597F946}"/>
    <dgm:cxn modelId="{99D3347A-A96E-BD4A-A17B-3C33A508978F}" type="presOf" srcId="{15296B5F-61B7-4B59-AA25-AE675A5E9BA3}" destId="{CE54BA23-0CF9-0D4F-926E-1E48A75DF957}" srcOrd="0" destOrd="0" presId="urn:microsoft.com/office/officeart/2005/8/layout/default"/>
    <dgm:cxn modelId="{DBC3237D-4185-4655-8F8C-9C453CF6C844}" srcId="{EFB9FA36-04C0-415C-8416-418BAEFBC56C}" destId="{C293B556-7EE6-458C-AD93-C9A30015E82E}" srcOrd="11" destOrd="0" parTransId="{BE689870-608F-492C-B918-865D24247AD4}" sibTransId="{97F75EE4-4842-410E-A8EC-F8247EBEB9BC}"/>
    <dgm:cxn modelId="{22AA4B7D-9856-42E9-A1CF-638C12695340}" srcId="{EFB9FA36-04C0-415C-8416-418BAEFBC56C}" destId="{64AD07AB-8BDB-4F6E-B141-8F4731424F86}" srcOrd="14" destOrd="0" parTransId="{119D374B-0AD1-4B41-BA4E-01E41E2BF4AE}" sibTransId="{BF4DD6D9-BB94-441C-BF1C-1D37301E7680}"/>
    <dgm:cxn modelId="{D506AD7E-F9D0-4240-BBBE-38BDF6801F7F}" srcId="{EFB9FA36-04C0-415C-8416-418BAEFBC56C}" destId="{174D022B-7613-48CB-8B7D-77BD2B22538C}" srcOrd="18" destOrd="0" parTransId="{B5F50609-470C-4210-BA69-2E8757B0B500}" sibTransId="{7E4C5871-9216-45EB-9637-78AC7F291BB2}"/>
    <dgm:cxn modelId="{2996698D-E3EB-AE42-A13D-55BEC024C804}" type="presOf" srcId="{76DF23DE-0E93-4C54-9062-DEB82E177B16}" destId="{37F5470A-D33D-9842-8C83-346F2664F976}" srcOrd="0" destOrd="0" presId="urn:microsoft.com/office/officeart/2005/8/layout/default"/>
    <dgm:cxn modelId="{017D2194-3C41-47A6-A50C-7EED99D639F1}" srcId="{EFB9FA36-04C0-415C-8416-418BAEFBC56C}" destId="{CCBCEBDB-9FFC-4452-9ED0-04709AFE006F}" srcOrd="15" destOrd="0" parTransId="{1A58CEFC-6E6B-4C7E-8F5E-8A8D2633CD72}" sibTransId="{169210BA-E5B4-48A8-9C1C-996B4D326772}"/>
    <dgm:cxn modelId="{7B73E494-E81C-4BD9-B457-D411DCED5336}" srcId="{EFB9FA36-04C0-415C-8416-418BAEFBC56C}" destId="{00CF5DD7-BA3D-4897-AA72-977E08286F83}" srcOrd="19" destOrd="0" parTransId="{D825EE6A-B0EB-4FF8-A9B5-248829DD9A7A}" sibTransId="{A4F44B3E-62B1-440A-A704-7A8F10AF0435}"/>
    <dgm:cxn modelId="{1113D69C-EE8C-BD4E-AA2A-24DE69552973}" type="presOf" srcId="{12A6AD94-BF41-4E09-A349-1A0DA5AB315F}" destId="{367B66AB-CEBD-D843-B019-D2B8EE80D506}" srcOrd="0" destOrd="0" presId="urn:microsoft.com/office/officeart/2005/8/layout/default"/>
    <dgm:cxn modelId="{0B42A09D-E828-4741-A06D-32218653DE32}" srcId="{EFB9FA36-04C0-415C-8416-418BAEFBC56C}" destId="{B8F5C741-70E8-4470-934E-DCAAED40F4C3}" srcOrd="4" destOrd="0" parTransId="{C63564C1-B4A8-4056-A64C-FC24E7B3E5F1}" sibTransId="{7B6CA4DF-7E2B-4004-B172-493612A308D8}"/>
    <dgm:cxn modelId="{99CBECAC-22FB-9F45-89F7-A633F7B9EF9B}" type="presOf" srcId="{CE8562BF-E9A5-43A8-9A4F-0FB353402FE0}" destId="{41B93766-5207-504D-89D2-BFD2C5B904B2}" srcOrd="0" destOrd="0" presId="urn:microsoft.com/office/officeart/2005/8/layout/default"/>
    <dgm:cxn modelId="{812CA2B7-3A71-4B85-9BAC-BEAE9C8C01FA}" srcId="{EFB9FA36-04C0-415C-8416-418BAEFBC56C}" destId="{0CA42F19-18FE-425C-B19C-37B7E0ED7577}" srcOrd="20" destOrd="0" parTransId="{F341B082-3521-4F6D-AC70-614E126D95DE}" sibTransId="{647CDDE9-99FF-4D71-9803-53287677C0EB}"/>
    <dgm:cxn modelId="{62272ABF-4EA5-41BC-9F73-FADC453B7532}" srcId="{EFB9FA36-04C0-415C-8416-418BAEFBC56C}" destId="{63241EB4-290C-41D3-BF8A-3D54BF444C1B}" srcOrd="7" destOrd="0" parTransId="{38AADB75-0011-4F3E-AB39-2B910CAC5136}" sibTransId="{3CDBE6A6-BC62-499B-8947-69A7F8E2697A}"/>
    <dgm:cxn modelId="{EA94C6C8-31A9-4540-AA5B-B2EEC94382B0}" srcId="{EFB9FA36-04C0-415C-8416-418BAEFBC56C}" destId="{811B4132-CB2C-7542-B2B3-B3B4229120DD}" srcOrd="25" destOrd="0" parTransId="{983DC5FE-188A-6442-9D40-443D6262FA92}" sibTransId="{6D5B6E86-BBF5-F746-A6AB-5EDD301EAC48}"/>
    <dgm:cxn modelId="{915B0FD4-0C62-064E-98CC-798AA616CCBA}" type="presOf" srcId="{072F3EBA-94EA-4B09-849D-002C6DD0DC08}" destId="{43419358-43AD-3A4B-A444-86E4328110D0}" srcOrd="0" destOrd="0" presId="urn:microsoft.com/office/officeart/2005/8/layout/default"/>
    <dgm:cxn modelId="{481160D4-A6EB-FC45-9505-4EF8E5766CA5}" type="presOf" srcId="{DBB181AB-299F-4E3E-82E6-77244C594EE3}" destId="{76914CB2-2795-1642-A81C-8018ABCFEF1D}" srcOrd="0" destOrd="0" presId="urn:microsoft.com/office/officeart/2005/8/layout/default"/>
    <dgm:cxn modelId="{19E023D5-0E0D-443F-9C6D-9EF22679406E}" srcId="{EFB9FA36-04C0-415C-8416-418BAEFBC56C}" destId="{12A6AD94-BF41-4E09-A349-1A0DA5AB315F}" srcOrd="24" destOrd="0" parTransId="{D0EF0978-6D13-476B-94E2-892CADA8249A}" sibTransId="{AA258D42-953C-4E7F-9D5B-3A182499C162}"/>
    <dgm:cxn modelId="{11D97BF1-0E51-D34A-B117-3C83D56C0D0E}" type="presOf" srcId="{4C4A03F3-47C8-4211-9031-0F38A2B6601D}" destId="{635910B7-2F5D-D847-9660-7C2506E047B1}" srcOrd="0" destOrd="0" presId="urn:microsoft.com/office/officeart/2005/8/layout/default"/>
    <dgm:cxn modelId="{5ADCF1F6-8482-E448-843F-AFA12D3D1E7A}" type="presOf" srcId="{1D74DFEA-6E1E-49F5-A45D-99369C7BF9B4}" destId="{E961AEB2-35F8-E347-ADF4-3AB5A4048C71}" srcOrd="0" destOrd="0" presId="urn:microsoft.com/office/officeart/2005/8/layout/default"/>
    <dgm:cxn modelId="{BC7BCCFD-0ECB-4703-985B-53CAFD4BA0FC}" srcId="{EFB9FA36-04C0-415C-8416-418BAEFBC56C}" destId="{4A2E9400-4519-4B52-B7DD-C48D8EA88808}" srcOrd="1" destOrd="0" parTransId="{FFA64873-76B8-4F31-A7DA-4744DBFC803D}" sibTransId="{3F7CDA22-37E6-4C6A-AB19-BC867AEC0A63}"/>
    <dgm:cxn modelId="{3792E25A-CEFC-D04B-9A66-F39920DA6AD3}" type="presParOf" srcId="{B107BBE1-B071-FD47-9B22-8A8408687010}" destId="{CE54BA23-0CF9-0D4F-926E-1E48A75DF957}" srcOrd="0" destOrd="0" presId="urn:microsoft.com/office/officeart/2005/8/layout/default"/>
    <dgm:cxn modelId="{B618ACB6-37B1-FA46-BC99-ACB3563B9F3D}" type="presParOf" srcId="{B107BBE1-B071-FD47-9B22-8A8408687010}" destId="{9DB21249-A666-E24D-A634-CB7C1ACF787F}" srcOrd="1" destOrd="0" presId="urn:microsoft.com/office/officeart/2005/8/layout/default"/>
    <dgm:cxn modelId="{9C845C04-AA29-3547-8ED7-E0042E4A2F78}" type="presParOf" srcId="{B107BBE1-B071-FD47-9B22-8A8408687010}" destId="{EF9E7281-FD00-7140-A16B-8FB11EDE2302}" srcOrd="2" destOrd="0" presId="urn:microsoft.com/office/officeart/2005/8/layout/default"/>
    <dgm:cxn modelId="{702612C6-C5AA-F04F-95E3-3B5FB46776FD}" type="presParOf" srcId="{B107BBE1-B071-FD47-9B22-8A8408687010}" destId="{6B7AFBF3-E4A6-714F-9BD9-112FF556CD58}" srcOrd="3" destOrd="0" presId="urn:microsoft.com/office/officeart/2005/8/layout/default"/>
    <dgm:cxn modelId="{D5F4A010-F903-0B47-A17C-53F095BB4402}" type="presParOf" srcId="{B107BBE1-B071-FD47-9B22-8A8408687010}" destId="{844E028A-3F2C-3E4C-8D7E-71C7953895DD}" srcOrd="4" destOrd="0" presId="urn:microsoft.com/office/officeart/2005/8/layout/default"/>
    <dgm:cxn modelId="{04F22262-D796-F846-BF8B-5C513A1552D2}" type="presParOf" srcId="{B107BBE1-B071-FD47-9B22-8A8408687010}" destId="{F0DA5DC5-FE80-A345-A17F-8761D873D494}" srcOrd="5" destOrd="0" presId="urn:microsoft.com/office/officeart/2005/8/layout/default"/>
    <dgm:cxn modelId="{2911C798-366A-544D-AA73-398D492BC769}" type="presParOf" srcId="{B107BBE1-B071-FD47-9B22-8A8408687010}" destId="{635910B7-2F5D-D847-9660-7C2506E047B1}" srcOrd="6" destOrd="0" presId="urn:microsoft.com/office/officeart/2005/8/layout/default"/>
    <dgm:cxn modelId="{08295404-77C0-1945-BD11-FEA1CFDFA6A6}" type="presParOf" srcId="{B107BBE1-B071-FD47-9B22-8A8408687010}" destId="{78B2EBB4-94AA-C145-9757-63615FB292CD}" srcOrd="7" destOrd="0" presId="urn:microsoft.com/office/officeart/2005/8/layout/default"/>
    <dgm:cxn modelId="{4FA336CD-855E-A44C-962E-3DAACE18571A}" type="presParOf" srcId="{B107BBE1-B071-FD47-9B22-8A8408687010}" destId="{1089A22B-1F40-4C4D-8994-A7C86F1D253B}" srcOrd="8" destOrd="0" presId="urn:microsoft.com/office/officeart/2005/8/layout/default"/>
    <dgm:cxn modelId="{962582F5-6EE4-E94F-A442-C67BF87DE219}" type="presParOf" srcId="{B107BBE1-B071-FD47-9B22-8A8408687010}" destId="{7523ACFB-A291-AF46-AD76-1BCAFE5F533D}" srcOrd="9" destOrd="0" presId="urn:microsoft.com/office/officeart/2005/8/layout/default"/>
    <dgm:cxn modelId="{B9BF67CC-1B49-8543-8864-A380C8BC0041}" type="presParOf" srcId="{B107BBE1-B071-FD47-9B22-8A8408687010}" destId="{37F5470A-D33D-9842-8C83-346F2664F976}" srcOrd="10" destOrd="0" presId="urn:microsoft.com/office/officeart/2005/8/layout/default"/>
    <dgm:cxn modelId="{AF12636A-0A6B-DD47-9D21-0189179092D8}" type="presParOf" srcId="{B107BBE1-B071-FD47-9B22-8A8408687010}" destId="{68305E72-C446-1C4F-8962-2BD6F57FD0DA}" srcOrd="11" destOrd="0" presId="urn:microsoft.com/office/officeart/2005/8/layout/default"/>
    <dgm:cxn modelId="{3C80B42D-D10B-0D4C-8A88-0262C926BC41}" type="presParOf" srcId="{B107BBE1-B071-FD47-9B22-8A8408687010}" destId="{C6680748-4835-1241-818C-BEE860808421}" srcOrd="12" destOrd="0" presId="urn:microsoft.com/office/officeart/2005/8/layout/default"/>
    <dgm:cxn modelId="{E40B241E-CBF5-664B-B217-DE6F45E96D3B}" type="presParOf" srcId="{B107BBE1-B071-FD47-9B22-8A8408687010}" destId="{F2E20A48-8C15-C74A-A1F4-C72D87CC4EC5}" srcOrd="13" destOrd="0" presId="urn:microsoft.com/office/officeart/2005/8/layout/default"/>
    <dgm:cxn modelId="{17DDD0AA-6418-C245-9DD4-BD499A203965}" type="presParOf" srcId="{B107BBE1-B071-FD47-9B22-8A8408687010}" destId="{46C81FD4-3B39-414B-B246-3CE326DC70B1}" srcOrd="14" destOrd="0" presId="urn:microsoft.com/office/officeart/2005/8/layout/default"/>
    <dgm:cxn modelId="{F82170F6-EE69-024B-8645-97D71779C982}" type="presParOf" srcId="{B107BBE1-B071-FD47-9B22-8A8408687010}" destId="{2E92A6C2-AE99-3642-A7DF-981EBE7BD11B}" srcOrd="15" destOrd="0" presId="urn:microsoft.com/office/officeart/2005/8/layout/default"/>
    <dgm:cxn modelId="{D1E9161B-1B51-5940-B409-F95F66C9DEB2}" type="presParOf" srcId="{B107BBE1-B071-FD47-9B22-8A8408687010}" destId="{370B8EDC-AC6C-BB41-BC76-36D27A2B626C}" srcOrd="16" destOrd="0" presId="urn:microsoft.com/office/officeart/2005/8/layout/default"/>
    <dgm:cxn modelId="{71FB874B-C23D-A14C-9C61-2E89605FE1D1}" type="presParOf" srcId="{B107BBE1-B071-FD47-9B22-8A8408687010}" destId="{68D3DBB3-250D-4E49-A99A-0ECDB5140225}" srcOrd="17" destOrd="0" presId="urn:microsoft.com/office/officeart/2005/8/layout/default"/>
    <dgm:cxn modelId="{AF745445-574A-F44B-840E-C096146BEFAB}" type="presParOf" srcId="{B107BBE1-B071-FD47-9B22-8A8408687010}" destId="{41B93766-5207-504D-89D2-BFD2C5B904B2}" srcOrd="18" destOrd="0" presId="urn:microsoft.com/office/officeart/2005/8/layout/default"/>
    <dgm:cxn modelId="{0B450C40-6A9E-4E4E-AEE8-6D23222B811D}" type="presParOf" srcId="{B107BBE1-B071-FD47-9B22-8A8408687010}" destId="{1FED4E64-F098-964D-8C89-D9E4B4637D62}" srcOrd="19" destOrd="0" presId="urn:microsoft.com/office/officeart/2005/8/layout/default"/>
    <dgm:cxn modelId="{E0FD735E-33E1-474A-991C-90025ED40D4C}" type="presParOf" srcId="{B107BBE1-B071-FD47-9B22-8A8408687010}" destId="{E961AEB2-35F8-E347-ADF4-3AB5A4048C71}" srcOrd="20" destOrd="0" presId="urn:microsoft.com/office/officeart/2005/8/layout/default"/>
    <dgm:cxn modelId="{1402EDC6-35C1-F749-90D2-8FBD363D41B7}" type="presParOf" srcId="{B107BBE1-B071-FD47-9B22-8A8408687010}" destId="{C67115E6-A181-A644-992E-03B783F13CBB}" srcOrd="21" destOrd="0" presId="urn:microsoft.com/office/officeart/2005/8/layout/default"/>
    <dgm:cxn modelId="{58E9EDD9-F39C-374F-8ED7-A28B51100D62}" type="presParOf" srcId="{B107BBE1-B071-FD47-9B22-8A8408687010}" destId="{8A956912-DB74-3E44-9DA3-F51B583EE47C}" srcOrd="22" destOrd="0" presId="urn:microsoft.com/office/officeart/2005/8/layout/default"/>
    <dgm:cxn modelId="{B83840DF-D750-1343-9FB0-2C042D6B9F05}" type="presParOf" srcId="{B107BBE1-B071-FD47-9B22-8A8408687010}" destId="{BD62D447-77A3-8944-938C-AD27DCEA6C28}" srcOrd="23" destOrd="0" presId="urn:microsoft.com/office/officeart/2005/8/layout/default"/>
    <dgm:cxn modelId="{A2BF721A-6218-B54B-992F-FCDEC01ED6A7}" type="presParOf" srcId="{B107BBE1-B071-FD47-9B22-8A8408687010}" destId="{81A3F61E-A152-AA40-9599-E6502C1E0CA6}" srcOrd="24" destOrd="0" presId="urn:microsoft.com/office/officeart/2005/8/layout/default"/>
    <dgm:cxn modelId="{87F4477D-D5B0-4249-A15F-0C20B0E83C94}" type="presParOf" srcId="{B107BBE1-B071-FD47-9B22-8A8408687010}" destId="{F828B513-519D-B34E-A231-07140CBE63A6}" srcOrd="25" destOrd="0" presId="urn:microsoft.com/office/officeart/2005/8/layout/default"/>
    <dgm:cxn modelId="{835288AA-485E-E040-A452-08F0AAEDA376}" type="presParOf" srcId="{B107BBE1-B071-FD47-9B22-8A8408687010}" destId="{76914CB2-2795-1642-A81C-8018ABCFEF1D}" srcOrd="26" destOrd="0" presId="urn:microsoft.com/office/officeart/2005/8/layout/default"/>
    <dgm:cxn modelId="{53352870-5255-EA45-B574-1FA566DE055F}" type="presParOf" srcId="{B107BBE1-B071-FD47-9B22-8A8408687010}" destId="{3E8F23A9-C602-8543-BD0B-23E1CEE63C9D}" srcOrd="27" destOrd="0" presId="urn:microsoft.com/office/officeart/2005/8/layout/default"/>
    <dgm:cxn modelId="{F8D97EAB-8759-B94F-90E9-917A24619A00}" type="presParOf" srcId="{B107BBE1-B071-FD47-9B22-8A8408687010}" destId="{847A30D0-5C84-4747-943E-ECB3A019A9D6}" srcOrd="28" destOrd="0" presId="urn:microsoft.com/office/officeart/2005/8/layout/default"/>
    <dgm:cxn modelId="{30BE6F66-E75F-2646-BC3B-0A7C2671B2CF}" type="presParOf" srcId="{B107BBE1-B071-FD47-9B22-8A8408687010}" destId="{C7D59977-4347-D24A-A2CE-4790990DCD80}" srcOrd="29" destOrd="0" presId="urn:microsoft.com/office/officeart/2005/8/layout/default"/>
    <dgm:cxn modelId="{DCFBB298-7F31-DD40-9B49-E00FF304ADE6}" type="presParOf" srcId="{B107BBE1-B071-FD47-9B22-8A8408687010}" destId="{7AEEDC4B-438A-9746-A417-396A3185D522}" srcOrd="30" destOrd="0" presId="urn:microsoft.com/office/officeart/2005/8/layout/default"/>
    <dgm:cxn modelId="{0D9A57E0-B535-5749-AB64-7A7E18D9A03A}" type="presParOf" srcId="{B107BBE1-B071-FD47-9B22-8A8408687010}" destId="{AE6DCA53-863B-F443-BB1F-4A9A88EF26DC}" srcOrd="31" destOrd="0" presId="urn:microsoft.com/office/officeart/2005/8/layout/default"/>
    <dgm:cxn modelId="{00BAC293-606F-634A-93FE-1FFA397D9629}" type="presParOf" srcId="{B107BBE1-B071-FD47-9B22-8A8408687010}" destId="{5E5B2BCC-A25F-864D-B706-B325A07A2A59}" srcOrd="32" destOrd="0" presId="urn:microsoft.com/office/officeart/2005/8/layout/default"/>
    <dgm:cxn modelId="{C482814D-8D62-F74F-9B65-18D446347BE6}" type="presParOf" srcId="{B107BBE1-B071-FD47-9B22-8A8408687010}" destId="{7E2AB6C3-3E56-B742-A76B-5F438749E337}" srcOrd="33" destOrd="0" presId="urn:microsoft.com/office/officeart/2005/8/layout/default"/>
    <dgm:cxn modelId="{566CDE08-AFE6-A74A-BB36-37A41F512F89}" type="presParOf" srcId="{B107BBE1-B071-FD47-9B22-8A8408687010}" destId="{43419358-43AD-3A4B-A444-86E4328110D0}" srcOrd="34" destOrd="0" presId="urn:microsoft.com/office/officeart/2005/8/layout/default"/>
    <dgm:cxn modelId="{12ADD5DD-7F5C-DE4D-BA4C-4246E8DA0216}" type="presParOf" srcId="{B107BBE1-B071-FD47-9B22-8A8408687010}" destId="{4966B64C-5751-994A-B6F3-5374FC73EB10}" srcOrd="35" destOrd="0" presId="urn:microsoft.com/office/officeart/2005/8/layout/default"/>
    <dgm:cxn modelId="{2C90D26F-6FB1-3D4A-B39F-1A20776FF284}" type="presParOf" srcId="{B107BBE1-B071-FD47-9B22-8A8408687010}" destId="{7733689C-0BD6-9F4F-AE88-AA4433892F1C}" srcOrd="36" destOrd="0" presId="urn:microsoft.com/office/officeart/2005/8/layout/default"/>
    <dgm:cxn modelId="{607676E6-74FB-C64E-92B1-C0A3970A363D}" type="presParOf" srcId="{B107BBE1-B071-FD47-9B22-8A8408687010}" destId="{49A42C0B-FDD6-3F47-806A-345D478C6CD1}" srcOrd="37" destOrd="0" presId="urn:microsoft.com/office/officeart/2005/8/layout/default"/>
    <dgm:cxn modelId="{ED009F78-98F4-C046-AC9E-38A213A3BF69}" type="presParOf" srcId="{B107BBE1-B071-FD47-9B22-8A8408687010}" destId="{9B717EB0-C296-2C47-A2F9-C540DE1E5E9B}" srcOrd="38" destOrd="0" presId="urn:microsoft.com/office/officeart/2005/8/layout/default"/>
    <dgm:cxn modelId="{FA059A05-20A2-A543-A118-C1C736538C07}" type="presParOf" srcId="{B107BBE1-B071-FD47-9B22-8A8408687010}" destId="{3CDDB9B8-98B0-E34A-AC63-18119BBDD011}" srcOrd="39" destOrd="0" presId="urn:microsoft.com/office/officeart/2005/8/layout/default"/>
    <dgm:cxn modelId="{683ACE16-F869-064B-9857-452B28E1A6B8}" type="presParOf" srcId="{B107BBE1-B071-FD47-9B22-8A8408687010}" destId="{AD0E8F0F-C7EB-BB43-9574-77434F15F043}" srcOrd="40" destOrd="0" presId="urn:microsoft.com/office/officeart/2005/8/layout/default"/>
    <dgm:cxn modelId="{53B5B1BA-77EB-D94D-B269-50EF1875FB36}" type="presParOf" srcId="{B107BBE1-B071-FD47-9B22-8A8408687010}" destId="{104C915F-E8C5-1B4F-B58B-0728BFC4D159}" srcOrd="41" destOrd="0" presId="urn:microsoft.com/office/officeart/2005/8/layout/default"/>
    <dgm:cxn modelId="{0B097060-2C4F-F346-A9C6-60DB39C29A2C}" type="presParOf" srcId="{B107BBE1-B071-FD47-9B22-8A8408687010}" destId="{F9517C9A-63D0-BB4F-8B64-F83DA7574F8D}" srcOrd="42" destOrd="0" presId="urn:microsoft.com/office/officeart/2005/8/layout/default"/>
    <dgm:cxn modelId="{08606D4E-A161-C648-8D24-0FE92C1D0B2F}" type="presParOf" srcId="{B107BBE1-B071-FD47-9B22-8A8408687010}" destId="{1DFFCD68-39B7-8F40-AF28-3701987EA730}" srcOrd="43" destOrd="0" presId="urn:microsoft.com/office/officeart/2005/8/layout/default"/>
    <dgm:cxn modelId="{DBE3D39E-28F9-A248-9C92-35F53A9A191B}" type="presParOf" srcId="{B107BBE1-B071-FD47-9B22-8A8408687010}" destId="{948B83EE-7E7D-FA4E-A0CA-960E8105A507}" srcOrd="44" destOrd="0" presId="urn:microsoft.com/office/officeart/2005/8/layout/default"/>
    <dgm:cxn modelId="{C45DA05A-7CB7-8D4A-9399-97E91AE320AF}" type="presParOf" srcId="{B107BBE1-B071-FD47-9B22-8A8408687010}" destId="{32CB5FE1-0174-344E-B29E-FD0BEDD2F062}" srcOrd="45" destOrd="0" presId="urn:microsoft.com/office/officeart/2005/8/layout/default"/>
    <dgm:cxn modelId="{0C097E21-880C-E346-B216-07739BD84EA5}" type="presParOf" srcId="{B107BBE1-B071-FD47-9B22-8A8408687010}" destId="{FEBBF0FA-4353-9F40-90C7-0BDBE6ADDBA7}" srcOrd="46" destOrd="0" presId="urn:microsoft.com/office/officeart/2005/8/layout/default"/>
    <dgm:cxn modelId="{AD2A48F9-6A12-F249-9C26-D7B620D90C8A}" type="presParOf" srcId="{B107BBE1-B071-FD47-9B22-8A8408687010}" destId="{693E42EE-1DB4-F442-B62F-79AEA8EC2AA4}" srcOrd="47" destOrd="0" presId="urn:microsoft.com/office/officeart/2005/8/layout/default"/>
    <dgm:cxn modelId="{EEAA736C-3EE0-D143-87AE-2FE8606B3895}" type="presParOf" srcId="{B107BBE1-B071-FD47-9B22-8A8408687010}" destId="{367B66AB-CEBD-D843-B019-D2B8EE80D506}" srcOrd="48" destOrd="0" presId="urn:microsoft.com/office/officeart/2005/8/layout/default"/>
    <dgm:cxn modelId="{C5A5198B-E6AF-1748-B18F-29EA68D26BF0}" type="presParOf" srcId="{B107BBE1-B071-FD47-9B22-8A8408687010}" destId="{B41CDD10-CD98-3B40-BC72-5F31EEFDFB3D}" srcOrd="49" destOrd="0" presId="urn:microsoft.com/office/officeart/2005/8/layout/default"/>
    <dgm:cxn modelId="{BEB641D6-933E-B74A-8BD1-6BCF6DBACFF1}" type="presParOf" srcId="{B107BBE1-B071-FD47-9B22-8A8408687010}" destId="{8F32556B-C1E8-ED4D-BCAF-1F293EB2D814}" srcOrd="5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A776B67-E16A-4A69-92BA-E106BB50D462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95FC0-5EAA-411B-8665-E08623B703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Cloud-ready stack for building distributed, cloud-native applications with .NET</a:t>
          </a:r>
        </a:p>
      </dgm:t>
    </dgm:pt>
    <dgm:pt modelId="{234D9EE1-528F-4518-9D1F-3E3EA0D5247D}" type="parTrans" cxnId="{959979CB-82FF-41A3-949F-D606D62D5850}">
      <dgm:prSet/>
      <dgm:spPr/>
      <dgm:t>
        <a:bodyPr/>
        <a:lstStyle/>
        <a:p>
          <a:endParaRPr lang="en-US"/>
        </a:p>
      </dgm:t>
    </dgm:pt>
    <dgm:pt modelId="{891C1394-00FC-4568-A4C3-1846F38B5122}" type="sibTrans" cxnId="{959979CB-82FF-41A3-949F-D606D62D585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B69CAC-4411-477E-9DD8-E964718EEC2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Emphasizes scalability, resilience, and observability</a:t>
          </a:r>
        </a:p>
      </dgm:t>
    </dgm:pt>
    <dgm:pt modelId="{D3A1F87B-AF77-49E3-985D-10B0AD1E50A1}" type="parTrans" cxnId="{DC823CAD-B3BA-47E0-BA8D-AD27B9AC0F9A}">
      <dgm:prSet/>
      <dgm:spPr/>
      <dgm:t>
        <a:bodyPr/>
        <a:lstStyle/>
        <a:p>
          <a:endParaRPr lang="en-US"/>
        </a:p>
      </dgm:t>
    </dgm:pt>
    <dgm:pt modelId="{D0F23786-6BE5-4811-BAC8-5368B41896DE}" type="sibTrans" cxnId="{DC823CAD-B3BA-47E0-BA8D-AD27B9AC0F9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C25629B-7BE0-4060-A311-CB8EC69EE2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Utilizes NuGet packages for standardized integration of cloud services like databases and messaging</a:t>
          </a:r>
        </a:p>
      </dgm:t>
    </dgm:pt>
    <dgm:pt modelId="{F6DD759F-354A-4A1D-AB6D-08B1224C8311}" type="parTrans" cxnId="{B42C0FC2-31C0-4638-83CD-18E20EF6C58F}">
      <dgm:prSet/>
      <dgm:spPr/>
      <dgm:t>
        <a:bodyPr/>
        <a:lstStyle/>
        <a:p>
          <a:endParaRPr lang="en-US"/>
        </a:p>
      </dgm:t>
    </dgm:pt>
    <dgm:pt modelId="{F5C19D2A-11EE-4638-8E0A-0050CB6D1E66}" type="sibTrans" cxnId="{B42C0FC2-31C0-4638-83CD-18E20EF6C58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EE5856C-A3E9-456B-9722-9311CB2EC5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Supports microservices architecture for modular application development</a:t>
          </a:r>
        </a:p>
      </dgm:t>
    </dgm:pt>
    <dgm:pt modelId="{E3463D9D-6233-4EF3-90BC-A9FEEA886EF3}" type="parTrans" cxnId="{9F6E5F5E-E443-4F4F-898A-01A289392F96}">
      <dgm:prSet/>
      <dgm:spPr/>
      <dgm:t>
        <a:bodyPr/>
        <a:lstStyle/>
        <a:p>
          <a:endParaRPr lang="en-US"/>
        </a:p>
      </dgm:t>
    </dgm:pt>
    <dgm:pt modelId="{3D624F15-8D75-4D34-AD02-955869E9D1D3}" type="sibTrans" cxnId="{9F6E5F5E-E443-4F4F-898A-01A289392F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E7C4553-7677-40F7-BC7F-4106E46365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Simplifies application orchestration and configuration management</a:t>
          </a:r>
        </a:p>
      </dgm:t>
    </dgm:pt>
    <dgm:pt modelId="{CE9C9ACF-71E3-40BD-8BF4-B95C9B970690}" type="parTrans" cxnId="{8D4BC561-D656-4FBB-90FC-A6993B190C12}">
      <dgm:prSet/>
      <dgm:spPr/>
      <dgm:t>
        <a:bodyPr/>
        <a:lstStyle/>
        <a:p>
          <a:endParaRPr lang="en-US"/>
        </a:p>
      </dgm:t>
    </dgm:pt>
    <dgm:pt modelId="{97E1B58A-19C0-4639-8601-1719FB9EEE4A}" type="sibTrans" cxnId="{8D4BC561-D656-4FBB-90FC-A6993B190C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1B1E2C-C649-4CCB-87E7-9475B21966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consistent tooling across Visual Studio, VS Code, and CLI for seamless development</a:t>
          </a:r>
        </a:p>
      </dgm:t>
    </dgm:pt>
    <dgm:pt modelId="{17852CA2-E32B-4526-A4EC-5BC1F611AF49}" type="parTrans" cxnId="{FADC0385-D360-412B-A786-57A7B3256364}">
      <dgm:prSet/>
      <dgm:spPr/>
      <dgm:t>
        <a:bodyPr/>
        <a:lstStyle/>
        <a:p>
          <a:endParaRPr lang="en-US"/>
        </a:p>
      </dgm:t>
    </dgm:pt>
    <dgm:pt modelId="{C74B876C-9B8C-49A9-9D50-0B05A8433520}" type="sibTrans" cxnId="{FADC0385-D360-412B-A786-57A7B3256364}">
      <dgm:prSet/>
      <dgm:spPr/>
      <dgm:t>
        <a:bodyPr/>
        <a:lstStyle/>
        <a:p>
          <a:endParaRPr lang="en-US"/>
        </a:p>
      </dgm:t>
    </dgm:pt>
    <dgm:pt modelId="{20C09CB8-7849-4496-BEA9-4095346F7FDC}" type="pres">
      <dgm:prSet presAssocID="{CA776B67-E16A-4A69-92BA-E106BB50D462}" presName="root" presStyleCnt="0">
        <dgm:presLayoutVars>
          <dgm:dir/>
          <dgm:resizeHandles val="exact"/>
        </dgm:presLayoutVars>
      </dgm:prSet>
      <dgm:spPr/>
    </dgm:pt>
    <dgm:pt modelId="{2C00957A-2874-48B5-AA22-AE75D3BBDEDC}" type="pres">
      <dgm:prSet presAssocID="{CA776B67-E16A-4A69-92BA-E106BB50D462}" presName="container" presStyleCnt="0">
        <dgm:presLayoutVars>
          <dgm:dir/>
          <dgm:resizeHandles val="exact"/>
        </dgm:presLayoutVars>
      </dgm:prSet>
      <dgm:spPr/>
    </dgm:pt>
    <dgm:pt modelId="{9DC33458-7BFE-45E6-95D1-6D1BD6AB90AB}" type="pres">
      <dgm:prSet presAssocID="{98895FC0-5EAA-411B-8665-E08623B703E8}" presName="compNode" presStyleCnt="0"/>
      <dgm:spPr/>
    </dgm:pt>
    <dgm:pt modelId="{66B2BA33-006C-4DB1-BEE0-2D5410CAF301}" type="pres">
      <dgm:prSet presAssocID="{98895FC0-5EAA-411B-8665-E08623B703E8}" presName="iconBgRect" presStyleLbl="bgShp" presStyleIdx="0" presStyleCnt="6"/>
      <dgm:spPr/>
    </dgm:pt>
    <dgm:pt modelId="{CD24A871-82B6-4230-9CB2-84D2CBB1218F}" type="pres">
      <dgm:prSet presAssocID="{98895FC0-5EAA-411B-8665-E08623B703E8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1A6C383-B3E5-41FD-B86C-CE5191B9819F}" type="pres">
      <dgm:prSet presAssocID="{98895FC0-5EAA-411B-8665-E08623B703E8}" presName="spaceRect" presStyleCnt="0"/>
      <dgm:spPr/>
    </dgm:pt>
    <dgm:pt modelId="{10D89D2C-BBC9-40D5-BD25-23AE43108822}" type="pres">
      <dgm:prSet presAssocID="{98895FC0-5EAA-411B-8665-E08623B703E8}" presName="textRect" presStyleLbl="revTx" presStyleIdx="0" presStyleCnt="6">
        <dgm:presLayoutVars>
          <dgm:chMax val="1"/>
          <dgm:chPref val="1"/>
        </dgm:presLayoutVars>
      </dgm:prSet>
      <dgm:spPr/>
    </dgm:pt>
    <dgm:pt modelId="{4170AA13-D034-40D9-AB8D-5965D009A904}" type="pres">
      <dgm:prSet presAssocID="{891C1394-00FC-4568-A4C3-1846F38B5122}" presName="sibTrans" presStyleLbl="sibTrans2D1" presStyleIdx="0" presStyleCnt="0"/>
      <dgm:spPr/>
    </dgm:pt>
    <dgm:pt modelId="{571CD41B-6522-46E5-B2C8-3AB8DB1A32AB}" type="pres">
      <dgm:prSet presAssocID="{A3B69CAC-4411-477E-9DD8-E964718EEC2A}" presName="compNode" presStyleCnt="0"/>
      <dgm:spPr/>
    </dgm:pt>
    <dgm:pt modelId="{7506BF42-C1E2-4F56-9239-9B7D5A2993D9}" type="pres">
      <dgm:prSet presAssocID="{A3B69CAC-4411-477E-9DD8-E964718EEC2A}" presName="iconBgRect" presStyleLbl="bgShp" presStyleIdx="1" presStyleCnt="6"/>
      <dgm:spPr/>
    </dgm:pt>
    <dgm:pt modelId="{BD04B3A2-C999-43D2-B064-E92927905634}" type="pres">
      <dgm:prSet presAssocID="{A3B69CAC-4411-477E-9DD8-E964718EEC2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5222FD-C75F-454F-A18F-AE846F9CF576}" type="pres">
      <dgm:prSet presAssocID="{A3B69CAC-4411-477E-9DD8-E964718EEC2A}" presName="spaceRect" presStyleCnt="0"/>
      <dgm:spPr/>
    </dgm:pt>
    <dgm:pt modelId="{305DC2A9-BCBE-4DA7-B920-12D0F7382738}" type="pres">
      <dgm:prSet presAssocID="{A3B69CAC-4411-477E-9DD8-E964718EEC2A}" presName="textRect" presStyleLbl="revTx" presStyleIdx="1" presStyleCnt="6">
        <dgm:presLayoutVars>
          <dgm:chMax val="1"/>
          <dgm:chPref val="1"/>
        </dgm:presLayoutVars>
      </dgm:prSet>
      <dgm:spPr/>
    </dgm:pt>
    <dgm:pt modelId="{744EC820-93FD-41F3-8D27-EE04931AF22E}" type="pres">
      <dgm:prSet presAssocID="{D0F23786-6BE5-4811-BAC8-5368B41896DE}" presName="sibTrans" presStyleLbl="sibTrans2D1" presStyleIdx="0" presStyleCnt="0"/>
      <dgm:spPr/>
    </dgm:pt>
    <dgm:pt modelId="{C18EBD4A-3E99-49CB-8651-D80E40043D9A}" type="pres">
      <dgm:prSet presAssocID="{7C25629B-7BE0-4060-A311-CB8EC69EE2E6}" presName="compNode" presStyleCnt="0"/>
      <dgm:spPr/>
    </dgm:pt>
    <dgm:pt modelId="{5FA81A52-37E5-4C80-9B8F-95EC7AB60DFC}" type="pres">
      <dgm:prSet presAssocID="{7C25629B-7BE0-4060-A311-CB8EC69EE2E6}" presName="iconBgRect" presStyleLbl="bgShp" presStyleIdx="2" presStyleCnt="6"/>
      <dgm:spPr/>
    </dgm:pt>
    <dgm:pt modelId="{6F593B82-64BB-4BAA-A7EA-F8604519A27E}" type="pres">
      <dgm:prSet presAssocID="{7C25629B-7BE0-4060-A311-CB8EC69EE2E6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83E8DB5-9D36-42F3-9A49-04962B970D3C}" type="pres">
      <dgm:prSet presAssocID="{7C25629B-7BE0-4060-A311-CB8EC69EE2E6}" presName="spaceRect" presStyleCnt="0"/>
      <dgm:spPr/>
    </dgm:pt>
    <dgm:pt modelId="{6F6A5959-ED5F-440B-8C2C-A5F60A48489F}" type="pres">
      <dgm:prSet presAssocID="{7C25629B-7BE0-4060-A311-CB8EC69EE2E6}" presName="textRect" presStyleLbl="revTx" presStyleIdx="2" presStyleCnt="6">
        <dgm:presLayoutVars>
          <dgm:chMax val="1"/>
          <dgm:chPref val="1"/>
        </dgm:presLayoutVars>
      </dgm:prSet>
      <dgm:spPr/>
    </dgm:pt>
    <dgm:pt modelId="{7A8864A6-0303-4C26-B6B4-9BB25ADFC192}" type="pres">
      <dgm:prSet presAssocID="{F5C19D2A-11EE-4638-8E0A-0050CB6D1E66}" presName="sibTrans" presStyleLbl="sibTrans2D1" presStyleIdx="0" presStyleCnt="0"/>
      <dgm:spPr/>
    </dgm:pt>
    <dgm:pt modelId="{E54013CB-2D36-45DF-B289-06DA3873C1BE}" type="pres">
      <dgm:prSet presAssocID="{9EE5856C-A3E9-456B-9722-9311CB2EC522}" presName="compNode" presStyleCnt="0"/>
      <dgm:spPr/>
    </dgm:pt>
    <dgm:pt modelId="{8B37C509-089F-447E-98CD-2A0B41BA1F1E}" type="pres">
      <dgm:prSet presAssocID="{9EE5856C-A3E9-456B-9722-9311CB2EC522}" presName="iconBgRect" presStyleLbl="bgShp" presStyleIdx="3" presStyleCnt="6"/>
      <dgm:spPr/>
    </dgm:pt>
    <dgm:pt modelId="{645E5C0F-4EE0-4331-9A7A-BEBD576599FA}" type="pres">
      <dgm:prSet presAssocID="{9EE5856C-A3E9-456B-9722-9311CB2EC522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00DBAE8-631B-406A-9EC8-FCDDC8153E05}" type="pres">
      <dgm:prSet presAssocID="{9EE5856C-A3E9-456B-9722-9311CB2EC522}" presName="spaceRect" presStyleCnt="0"/>
      <dgm:spPr/>
    </dgm:pt>
    <dgm:pt modelId="{1E649675-98F9-42E6-95E3-BDC217D1E4D4}" type="pres">
      <dgm:prSet presAssocID="{9EE5856C-A3E9-456B-9722-9311CB2EC522}" presName="textRect" presStyleLbl="revTx" presStyleIdx="3" presStyleCnt="6">
        <dgm:presLayoutVars>
          <dgm:chMax val="1"/>
          <dgm:chPref val="1"/>
        </dgm:presLayoutVars>
      </dgm:prSet>
      <dgm:spPr/>
    </dgm:pt>
    <dgm:pt modelId="{14F78496-85F9-49F0-9485-E74A14DE27A5}" type="pres">
      <dgm:prSet presAssocID="{3D624F15-8D75-4D34-AD02-955869E9D1D3}" presName="sibTrans" presStyleLbl="sibTrans2D1" presStyleIdx="0" presStyleCnt="0"/>
      <dgm:spPr/>
    </dgm:pt>
    <dgm:pt modelId="{1832BC94-F6ED-487C-8215-A4D94892BCF1}" type="pres">
      <dgm:prSet presAssocID="{7E7C4553-7677-40F7-BC7F-4106E4636510}" presName="compNode" presStyleCnt="0"/>
      <dgm:spPr/>
    </dgm:pt>
    <dgm:pt modelId="{42BFBBAB-D670-4A05-89D4-79F0000504AA}" type="pres">
      <dgm:prSet presAssocID="{7E7C4553-7677-40F7-BC7F-4106E4636510}" presName="iconBgRect" presStyleLbl="bgShp" presStyleIdx="4" presStyleCnt="6"/>
      <dgm:spPr/>
    </dgm:pt>
    <dgm:pt modelId="{3D977DA3-7D4E-47E8-859E-9102C09E3817}" type="pres">
      <dgm:prSet presAssocID="{7E7C4553-7677-40F7-BC7F-4106E463651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ACD42C2-8CD3-4433-B88C-7908926A58EB}" type="pres">
      <dgm:prSet presAssocID="{7E7C4553-7677-40F7-BC7F-4106E4636510}" presName="spaceRect" presStyleCnt="0"/>
      <dgm:spPr/>
    </dgm:pt>
    <dgm:pt modelId="{A24C9F45-B8F1-48F8-BA24-F3FF980B88EE}" type="pres">
      <dgm:prSet presAssocID="{7E7C4553-7677-40F7-BC7F-4106E4636510}" presName="textRect" presStyleLbl="revTx" presStyleIdx="4" presStyleCnt="6">
        <dgm:presLayoutVars>
          <dgm:chMax val="1"/>
          <dgm:chPref val="1"/>
        </dgm:presLayoutVars>
      </dgm:prSet>
      <dgm:spPr/>
    </dgm:pt>
    <dgm:pt modelId="{6DE32435-A104-4F44-B85C-8CD23B70A3D3}" type="pres">
      <dgm:prSet presAssocID="{97E1B58A-19C0-4639-8601-1719FB9EEE4A}" presName="sibTrans" presStyleLbl="sibTrans2D1" presStyleIdx="0" presStyleCnt="0"/>
      <dgm:spPr/>
    </dgm:pt>
    <dgm:pt modelId="{2D8628E9-E8A8-4EC1-8525-C81648BAC3F8}" type="pres">
      <dgm:prSet presAssocID="{E31B1E2C-C649-4CCB-87E7-9475B21966A2}" presName="compNode" presStyleCnt="0"/>
      <dgm:spPr/>
    </dgm:pt>
    <dgm:pt modelId="{6BC3AEA7-E66E-466B-BE8A-6C611103A1BC}" type="pres">
      <dgm:prSet presAssocID="{E31B1E2C-C649-4CCB-87E7-9475B21966A2}" presName="iconBgRect" presStyleLbl="bgShp" presStyleIdx="5" presStyleCnt="6"/>
      <dgm:spPr/>
    </dgm:pt>
    <dgm:pt modelId="{2628359D-8097-40DC-9640-2815C5C6128B}" type="pres">
      <dgm:prSet presAssocID="{E31B1E2C-C649-4CCB-87E7-9475B21966A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23252D8C-6739-4DC1-84F6-0EED4D4C106F}" type="pres">
      <dgm:prSet presAssocID="{E31B1E2C-C649-4CCB-87E7-9475B21966A2}" presName="spaceRect" presStyleCnt="0"/>
      <dgm:spPr/>
    </dgm:pt>
    <dgm:pt modelId="{9A2730E2-0846-4C53-AC0B-83D192BB99A4}" type="pres">
      <dgm:prSet presAssocID="{E31B1E2C-C649-4CCB-87E7-9475B21966A2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D5D96B1B-97BF-4A2C-B402-57EC1EB97904}" type="presOf" srcId="{E31B1E2C-C649-4CCB-87E7-9475B21966A2}" destId="{9A2730E2-0846-4C53-AC0B-83D192BB99A4}" srcOrd="0" destOrd="0" presId="urn:microsoft.com/office/officeart/2018/2/layout/IconCircleList"/>
    <dgm:cxn modelId="{00ABD631-44E3-4B05-A03F-809CA3D425C6}" type="presOf" srcId="{CA776B67-E16A-4A69-92BA-E106BB50D462}" destId="{20C09CB8-7849-4496-BEA9-4095346F7FDC}" srcOrd="0" destOrd="0" presId="urn:microsoft.com/office/officeart/2018/2/layout/IconCircleList"/>
    <dgm:cxn modelId="{D0FF2B36-918B-48C4-BEE4-6513FB6DCB16}" type="presOf" srcId="{891C1394-00FC-4568-A4C3-1846F38B5122}" destId="{4170AA13-D034-40D9-AB8D-5965D009A904}" srcOrd="0" destOrd="0" presId="urn:microsoft.com/office/officeart/2018/2/layout/IconCircleList"/>
    <dgm:cxn modelId="{536C8D44-842D-4577-80F8-7DB6C4E6D4DC}" type="presOf" srcId="{98895FC0-5EAA-411B-8665-E08623B703E8}" destId="{10D89D2C-BBC9-40D5-BD25-23AE43108822}" srcOrd="0" destOrd="0" presId="urn:microsoft.com/office/officeart/2018/2/layout/IconCircleList"/>
    <dgm:cxn modelId="{FB1C3E52-6D73-468B-BC04-A5566F8B7194}" type="presOf" srcId="{F5C19D2A-11EE-4638-8E0A-0050CB6D1E66}" destId="{7A8864A6-0303-4C26-B6B4-9BB25ADFC192}" srcOrd="0" destOrd="0" presId="urn:microsoft.com/office/officeart/2018/2/layout/IconCircleList"/>
    <dgm:cxn modelId="{9F6E5F5E-E443-4F4F-898A-01A289392F96}" srcId="{CA776B67-E16A-4A69-92BA-E106BB50D462}" destId="{9EE5856C-A3E9-456B-9722-9311CB2EC522}" srcOrd="3" destOrd="0" parTransId="{E3463D9D-6233-4EF3-90BC-A9FEEA886EF3}" sibTransId="{3D624F15-8D75-4D34-AD02-955869E9D1D3}"/>
    <dgm:cxn modelId="{8D4BC561-D656-4FBB-90FC-A6993B190C12}" srcId="{CA776B67-E16A-4A69-92BA-E106BB50D462}" destId="{7E7C4553-7677-40F7-BC7F-4106E4636510}" srcOrd="4" destOrd="0" parTransId="{CE9C9ACF-71E3-40BD-8BF4-B95C9B970690}" sibTransId="{97E1B58A-19C0-4639-8601-1719FB9EEE4A}"/>
    <dgm:cxn modelId="{266DD37F-813F-414B-B825-A1BCF5F3FE08}" type="presOf" srcId="{A3B69CAC-4411-477E-9DD8-E964718EEC2A}" destId="{305DC2A9-BCBE-4DA7-B920-12D0F7382738}" srcOrd="0" destOrd="0" presId="urn:microsoft.com/office/officeart/2018/2/layout/IconCircleList"/>
    <dgm:cxn modelId="{FADC0385-D360-412B-A786-57A7B3256364}" srcId="{CA776B67-E16A-4A69-92BA-E106BB50D462}" destId="{E31B1E2C-C649-4CCB-87E7-9475B21966A2}" srcOrd="5" destOrd="0" parTransId="{17852CA2-E32B-4526-A4EC-5BC1F611AF49}" sibTransId="{C74B876C-9B8C-49A9-9D50-0B05A8433520}"/>
    <dgm:cxn modelId="{40753B89-6246-49DF-9A73-BB73B001DDBE}" type="presOf" srcId="{9EE5856C-A3E9-456B-9722-9311CB2EC522}" destId="{1E649675-98F9-42E6-95E3-BDC217D1E4D4}" srcOrd="0" destOrd="0" presId="urn:microsoft.com/office/officeart/2018/2/layout/IconCircleList"/>
    <dgm:cxn modelId="{F279DB9B-D67C-4B9D-96B8-6ADD98EFD485}" type="presOf" srcId="{97E1B58A-19C0-4639-8601-1719FB9EEE4A}" destId="{6DE32435-A104-4F44-B85C-8CD23B70A3D3}" srcOrd="0" destOrd="0" presId="urn:microsoft.com/office/officeart/2018/2/layout/IconCircleList"/>
    <dgm:cxn modelId="{A481F7A4-E6A0-4F7F-A63A-1AB40C01F45E}" type="presOf" srcId="{7E7C4553-7677-40F7-BC7F-4106E4636510}" destId="{A24C9F45-B8F1-48F8-BA24-F3FF980B88EE}" srcOrd="0" destOrd="0" presId="urn:microsoft.com/office/officeart/2018/2/layout/IconCircleList"/>
    <dgm:cxn modelId="{F86BDAA6-097E-4713-BAB0-DC5C87CA1556}" type="presOf" srcId="{D0F23786-6BE5-4811-BAC8-5368B41896DE}" destId="{744EC820-93FD-41F3-8D27-EE04931AF22E}" srcOrd="0" destOrd="0" presId="urn:microsoft.com/office/officeart/2018/2/layout/IconCircleList"/>
    <dgm:cxn modelId="{DC823CAD-B3BA-47E0-BA8D-AD27B9AC0F9A}" srcId="{CA776B67-E16A-4A69-92BA-E106BB50D462}" destId="{A3B69CAC-4411-477E-9DD8-E964718EEC2A}" srcOrd="1" destOrd="0" parTransId="{D3A1F87B-AF77-49E3-985D-10B0AD1E50A1}" sibTransId="{D0F23786-6BE5-4811-BAC8-5368B41896DE}"/>
    <dgm:cxn modelId="{B42C0FC2-31C0-4638-83CD-18E20EF6C58F}" srcId="{CA776B67-E16A-4A69-92BA-E106BB50D462}" destId="{7C25629B-7BE0-4060-A311-CB8EC69EE2E6}" srcOrd="2" destOrd="0" parTransId="{F6DD759F-354A-4A1D-AB6D-08B1224C8311}" sibTransId="{F5C19D2A-11EE-4638-8E0A-0050CB6D1E66}"/>
    <dgm:cxn modelId="{959979CB-82FF-41A3-949F-D606D62D5850}" srcId="{CA776B67-E16A-4A69-92BA-E106BB50D462}" destId="{98895FC0-5EAA-411B-8665-E08623B703E8}" srcOrd="0" destOrd="0" parTransId="{234D9EE1-528F-4518-9D1F-3E3EA0D5247D}" sibTransId="{891C1394-00FC-4568-A4C3-1846F38B5122}"/>
    <dgm:cxn modelId="{7B5CFACF-17D2-474B-B5E9-647DF50C9CFB}" type="presOf" srcId="{7C25629B-7BE0-4060-A311-CB8EC69EE2E6}" destId="{6F6A5959-ED5F-440B-8C2C-A5F60A48489F}" srcOrd="0" destOrd="0" presId="urn:microsoft.com/office/officeart/2018/2/layout/IconCircleList"/>
    <dgm:cxn modelId="{5C2955D3-85D1-4F0C-9314-CDDF687F3206}" type="presOf" srcId="{3D624F15-8D75-4D34-AD02-955869E9D1D3}" destId="{14F78496-85F9-49F0-9485-E74A14DE27A5}" srcOrd="0" destOrd="0" presId="urn:microsoft.com/office/officeart/2018/2/layout/IconCircleList"/>
    <dgm:cxn modelId="{144AA327-8E67-42F8-8DB1-490E1EEF2600}" type="presParOf" srcId="{20C09CB8-7849-4496-BEA9-4095346F7FDC}" destId="{2C00957A-2874-48B5-AA22-AE75D3BBDEDC}" srcOrd="0" destOrd="0" presId="urn:microsoft.com/office/officeart/2018/2/layout/IconCircleList"/>
    <dgm:cxn modelId="{F5BE7308-D1CC-4D97-91D1-BBEE2D95EFBB}" type="presParOf" srcId="{2C00957A-2874-48B5-AA22-AE75D3BBDEDC}" destId="{9DC33458-7BFE-45E6-95D1-6D1BD6AB90AB}" srcOrd="0" destOrd="0" presId="urn:microsoft.com/office/officeart/2018/2/layout/IconCircleList"/>
    <dgm:cxn modelId="{70DC2CA9-FA32-4461-B370-48F5157308D0}" type="presParOf" srcId="{9DC33458-7BFE-45E6-95D1-6D1BD6AB90AB}" destId="{66B2BA33-006C-4DB1-BEE0-2D5410CAF301}" srcOrd="0" destOrd="0" presId="urn:microsoft.com/office/officeart/2018/2/layout/IconCircleList"/>
    <dgm:cxn modelId="{94B1C89D-9DC1-42EA-B006-F6E374F64D5A}" type="presParOf" srcId="{9DC33458-7BFE-45E6-95D1-6D1BD6AB90AB}" destId="{CD24A871-82B6-4230-9CB2-84D2CBB1218F}" srcOrd="1" destOrd="0" presId="urn:microsoft.com/office/officeart/2018/2/layout/IconCircleList"/>
    <dgm:cxn modelId="{44FD55E8-1763-4D2E-B1E9-69382F1E7DD6}" type="presParOf" srcId="{9DC33458-7BFE-45E6-95D1-6D1BD6AB90AB}" destId="{41A6C383-B3E5-41FD-B86C-CE5191B9819F}" srcOrd="2" destOrd="0" presId="urn:microsoft.com/office/officeart/2018/2/layout/IconCircleList"/>
    <dgm:cxn modelId="{EFC67D9C-8C49-4CAC-809E-B163DE08B843}" type="presParOf" srcId="{9DC33458-7BFE-45E6-95D1-6D1BD6AB90AB}" destId="{10D89D2C-BBC9-40D5-BD25-23AE43108822}" srcOrd="3" destOrd="0" presId="urn:microsoft.com/office/officeart/2018/2/layout/IconCircleList"/>
    <dgm:cxn modelId="{DC9B1805-7DDE-4D4E-9852-A3DFD30EB00B}" type="presParOf" srcId="{2C00957A-2874-48B5-AA22-AE75D3BBDEDC}" destId="{4170AA13-D034-40D9-AB8D-5965D009A904}" srcOrd="1" destOrd="0" presId="urn:microsoft.com/office/officeart/2018/2/layout/IconCircleList"/>
    <dgm:cxn modelId="{55BE8955-B69E-4D70-92FF-40D00255DB07}" type="presParOf" srcId="{2C00957A-2874-48B5-AA22-AE75D3BBDEDC}" destId="{571CD41B-6522-46E5-B2C8-3AB8DB1A32AB}" srcOrd="2" destOrd="0" presId="urn:microsoft.com/office/officeart/2018/2/layout/IconCircleList"/>
    <dgm:cxn modelId="{D04AD646-A081-4C7D-941D-CE4886066205}" type="presParOf" srcId="{571CD41B-6522-46E5-B2C8-3AB8DB1A32AB}" destId="{7506BF42-C1E2-4F56-9239-9B7D5A2993D9}" srcOrd="0" destOrd="0" presId="urn:microsoft.com/office/officeart/2018/2/layout/IconCircleList"/>
    <dgm:cxn modelId="{9AEFB427-6C52-4D65-BF0D-2182C67F4828}" type="presParOf" srcId="{571CD41B-6522-46E5-B2C8-3AB8DB1A32AB}" destId="{BD04B3A2-C999-43D2-B064-E92927905634}" srcOrd="1" destOrd="0" presId="urn:microsoft.com/office/officeart/2018/2/layout/IconCircleList"/>
    <dgm:cxn modelId="{9F3B6758-BB68-413A-81D3-A7B2F7620ADF}" type="presParOf" srcId="{571CD41B-6522-46E5-B2C8-3AB8DB1A32AB}" destId="{6B5222FD-C75F-454F-A18F-AE846F9CF576}" srcOrd="2" destOrd="0" presId="urn:microsoft.com/office/officeart/2018/2/layout/IconCircleList"/>
    <dgm:cxn modelId="{7A74A608-8E3F-4984-A849-31E32FE22EBD}" type="presParOf" srcId="{571CD41B-6522-46E5-B2C8-3AB8DB1A32AB}" destId="{305DC2A9-BCBE-4DA7-B920-12D0F7382738}" srcOrd="3" destOrd="0" presId="urn:microsoft.com/office/officeart/2018/2/layout/IconCircleList"/>
    <dgm:cxn modelId="{A587D0D4-7AAB-469F-8134-96C8D7BDC1D5}" type="presParOf" srcId="{2C00957A-2874-48B5-AA22-AE75D3BBDEDC}" destId="{744EC820-93FD-41F3-8D27-EE04931AF22E}" srcOrd="3" destOrd="0" presId="urn:microsoft.com/office/officeart/2018/2/layout/IconCircleList"/>
    <dgm:cxn modelId="{0B8DC5A3-7557-47EB-B66B-BDD942123D54}" type="presParOf" srcId="{2C00957A-2874-48B5-AA22-AE75D3BBDEDC}" destId="{C18EBD4A-3E99-49CB-8651-D80E40043D9A}" srcOrd="4" destOrd="0" presId="urn:microsoft.com/office/officeart/2018/2/layout/IconCircleList"/>
    <dgm:cxn modelId="{2185F47B-F42F-4AE5-8F91-7D39B52793E1}" type="presParOf" srcId="{C18EBD4A-3E99-49CB-8651-D80E40043D9A}" destId="{5FA81A52-37E5-4C80-9B8F-95EC7AB60DFC}" srcOrd="0" destOrd="0" presId="urn:microsoft.com/office/officeart/2018/2/layout/IconCircleList"/>
    <dgm:cxn modelId="{C7FDCE8D-059C-4B0F-A915-0C2B6FE8D58F}" type="presParOf" srcId="{C18EBD4A-3E99-49CB-8651-D80E40043D9A}" destId="{6F593B82-64BB-4BAA-A7EA-F8604519A27E}" srcOrd="1" destOrd="0" presId="urn:microsoft.com/office/officeart/2018/2/layout/IconCircleList"/>
    <dgm:cxn modelId="{7228F533-DB41-4E51-A30E-D0242F001603}" type="presParOf" srcId="{C18EBD4A-3E99-49CB-8651-D80E40043D9A}" destId="{983E8DB5-9D36-42F3-9A49-04962B970D3C}" srcOrd="2" destOrd="0" presId="urn:microsoft.com/office/officeart/2018/2/layout/IconCircleList"/>
    <dgm:cxn modelId="{B3513C02-DA62-4F1E-9A9E-6EE641F077AA}" type="presParOf" srcId="{C18EBD4A-3E99-49CB-8651-D80E40043D9A}" destId="{6F6A5959-ED5F-440B-8C2C-A5F60A48489F}" srcOrd="3" destOrd="0" presId="urn:microsoft.com/office/officeart/2018/2/layout/IconCircleList"/>
    <dgm:cxn modelId="{E3873726-9AE9-4AA9-AC89-139A5A26EDBF}" type="presParOf" srcId="{2C00957A-2874-48B5-AA22-AE75D3BBDEDC}" destId="{7A8864A6-0303-4C26-B6B4-9BB25ADFC192}" srcOrd="5" destOrd="0" presId="urn:microsoft.com/office/officeart/2018/2/layout/IconCircleList"/>
    <dgm:cxn modelId="{F5757085-A1CB-4677-AFEC-3E68D80B2792}" type="presParOf" srcId="{2C00957A-2874-48B5-AA22-AE75D3BBDEDC}" destId="{E54013CB-2D36-45DF-B289-06DA3873C1BE}" srcOrd="6" destOrd="0" presId="urn:microsoft.com/office/officeart/2018/2/layout/IconCircleList"/>
    <dgm:cxn modelId="{06DDE1CD-1409-4706-A9E7-2ED4FC11E7C3}" type="presParOf" srcId="{E54013CB-2D36-45DF-B289-06DA3873C1BE}" destId="{8B37C509-089F-447E-98CD-2A0B41BA1F1E}" srcOrd="0" destOrd="0" presId="urn:microsoft.com/office/officeart/2018/2/layout/IconCircleList"/>
    <dgm:cxn modelId="{53E75382-CB27-44E3-B406-470AE2C87E52}" type="presParOf" srcId="{E54013CB-2D36-45DF-B289-06DA3873C1BE}" destId="{645E5C0F-4EE0-4331-9A7A-BEBD576599FA}" srcOrd="1" destOrd="0" presId="urn:microsoft.com/office/officeart/2018/2/layout/IconCircleList"/>
    <dgm:cxn modelId="{1F53B0B3-E9BC-4A40-BF17-ACAC2CFB18E3}" type="presParOf" srcId="{E54013CB-2D36-45DF-B289-06DA3873C1BE}" destId="{C00DBAE8-631B-406A-9EC8-FCDDC8153E05}" srcOrd="2" destOrd="0" presId="urn:microsoft.com/office/officeart/2018/2/layout/IconCircleList"/>
    <dgm:cxn modelId="{7FDC5821-7C94-49D1-8D54-9FD308EE5006}" type="presParOf" srcId="{E54013CB-2D36-45DF-B289-06DA3873C1BE}" destId="{1E649675-98F9-42E6-95E3-BDC217D1E4D4}" srcOrd="3" destOrd="0" presId="urn:microsoft.com/office/officeart/2018/2/layout/IconCircleList"/>
    <dgm:cxn modelId="{06CA2D58-7560-4EF3-92A2-A2573B702B2A}" type="presParOf" srcId="{2C00957A-2874-48B5-AA22-AE75D3BBDEDC}" destId="{14F78496-85F9-49F0-9485-E74A14DE27A5}" srcOrd="7" destOrd="0" presId="urn:microsoft.com/office/officeart/2018/2/layout/IconCircleList"/>
    <dgm:cxn modelId="{CBA61556-DFA3-4BCE-82CB-DE235D74CF1C}" type="presParOf" srcId="{2C00957A-2874-48B5-AA22-AE75D3BBDEDC}" destId="{1832BC94-F6ED-487C-8215-A4D94892BCF1}" srcOrd="8" destOrd="0" presId="urn:microsoft.com/office/officeart/2018/2/layout/IconCircleList"/>
    <dgm:cxn modelId="{57DA35B7-998E-424A-805D-C67E32887EA1}" type="presParOf" srcId="{1832BC94-F6ED-487C-8215-A4D94892BCF1}" destId="{42BFBBAB-D670-4A05-89D4-79F0000504AA}" srcOrd="0" destOrd="0" presId="urn:microsoft.com/office/officeart/2018/2/layout/IconCircleList"/>
    <dgm:cxn modelId="{BD6FEE19-7A18-4F6F-83B4-E8304E90EA83}" type="presParOf" srcId="{1832BC94-F6ED-487C-8215-A4D94892BCF1}" destId="{3D977DA3-7D4E-47E8-859E-9102C09E3817}" srcOrd="1" destOrd="0" presId="urn:microsoft.com/office/officeart/2018/2/layout/IconCircleList"/>
    <dgm:cxn modelId="{185F4CB1-ABDD-4F27-B00F-8085F2BEABDE}" type="presParOf" srcId="{1832BC94-F6ED-487C-8215-A4D94892BCF1}" destId="{AACD42C2-8CD3-4433-B88C-7908926A58EB}" srcOrd="2" destOrd="0" presId="urn:microsoft.com/office/officeart/2018/2/layout/IconCircleList"/>
    <dgm:cxn modelId="{0CE8C070-3CA6-4092-A7AC-42CCCA5FF915}" type="presParOf" srcId="{1832BC94-F6ED-487C-8215-A4D94892BCF1}" destId="{A24C9F45-B8F1-48F8-BA24-F3FF980B88EE}" srcOrd="3" destOrd="0" presId="urn:microsoft.com/office/officeart/2018/2/layout/IconCircleList"/>
    <dgm:cxn modelId="{20B19CCE-E605-42BE-82FB-FEB87D5FDCD5}" type="presParOf" srcId="{2C00957A-2874-48B5-AA22-AE75D3BBDEDC}" destId="{6DE32435-A104-4F44-B85C-8CD23B70A3D3}" srcOrd="9" destOrd="0" presId="urn:microsoft.com/office/officeart/2018/2/layout/IconCircleList"/>
    <dgm:cxn modelId="{847AD19B-07CF-4FAF-9804-D4BCBB8A4739}" type="presParOf" srcId="{2C00957A-2874-48B5-AA22-AE75D3BBDEDC}" destId="{2D8628E9-E8A8-4EC1-8525-C81648BAC3F8}" srcOrd="10" destOrd="0" presId="urn:microsoft.com/office/officeart/2018/2/layout/IconCircleList"/>
    <dgm:cxn modelId="{369C7020-2E08-4B83-B27E-34CD66862025}" type="presParOf" srcId="{2D8628E9-E8A8-4EC1-8525-C81648BAC3F8}" destId="{6BC3AEA7-E66E-466B-BE8A-6C611103A1BC}" srcOrd="0" destOrd="0" presId="urn:microsoft.com/office/officeart/2018/2/layout/IconCircleList"/>
    <dgm:cxn modelId="{F62EE6AA-FAA0-4CE8-8250-B9A55A9EB005}" type="presParOf" srcId="{2D8628E9-E8A8-4EC1-8525-C81648BAC3F8}" destId="{2628359D-8097-40DC-9640-2815C5C6128B}" srcOrd="1" destOrd="0" presId="urn:microsoft.com/office/officeart/2018/2/layout/IconCircleList"/>
    <dgm:cxn modelId="{B25BD1B8-CCC5-45F0-967F-516D7A078E3B}" type="presParOf" srcId="{2D8628E9-E8A8-4EC1-8525-C81648BAC3F8}" destId="{23252D8C-6739-4DC1-84F6-0EED4D4C106F}" srcOrd="2" destOrd="0" presId="urn:microsoft.com/office/officeart/2018/2/layout/IconCircleList"/>
    <dgm:cxn modelId="{45FE3AEB-13B9-4332-B207-D447EAA938DE}" type="presParOf" srcId="{2D8628E9-E8A8-4EC1-8525-C81648BAC3F8}" destId="{9A2730E2-0846-4C53-AC0B-83D192BB99A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Lightweight</a:t>
          </a:r>
          <a:endParaRPr lang="en-US" sz="19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Powerful</a:t>
          </a:r>
          <a:endParaRPr lang="en-US" sz="19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Source code editor </a:t>
          </a:r>
          <a:endParaRPr lang="en-US" sz="19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/>
            <a:t>Windows,</a:t>
          </a:r>
          <a:br>
            <a:rPr lang="en-US" sz="1900" b="0" i="0" kern="1200"/>
          </a:br>
          <a:r>
            <a:rPr lang="en-US" sz="1900" b="0" i="0" kern="1200"/>
            <a:t>macOS, Linux</a:t>
          </a:r>
          <a:endParaRPr lang="en-US" sz="19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Rich ecosystem of</a:t>
          </a:r>
          <a:br>
            <a:rPr lang="en-US" sz="1900" b="0" i="0" kern="1200" dirty="0"/>
          </a:br>
          <a:r>
            <a:rPr lang="en-US" sz="1900" b="0" i="0" kern="1200" dirty="0"/>
            <a:t>extensions</a:t>
          </a:r>
          <a:endParaRPr lang="en-US" sz="1900" kern="1200" dirty="0"/>
        </a:p>
      </dsp:txBody>
      <dsp:txXfrm>
        <a:off x="8780238" y="1989706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389872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585869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523187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Build cloud native, </a:t>
          </a:r>
          <a:r>
            <a:rPr lang="en-US" sz="1800" b="1" kern="1200" dirty="0"/>
            <a:t>distributed</a:t>
          </a:r>
          <a:r>
            <a:rPr lang="en-US" sz="1800" kern="1200" dirty="0"/>
            <a:t> apps</a:t>
          </a:r>
        </a:p>
      </dsp:txBody>
      <dsp:txXfrm>
        <a:off x="1523187" y="956957"/>
        <a:ext cx="2199964" cy="933318"/>
      </dsp:txXfrm>
    </dsp:sp>
    <dsp:sp modelId="{7506BF42-C1E2-4F56-9239-9B7D5A2993D9}">
      <dsp:nvSpPr>
        <dsp:cNvPr id="0" name=""/>
        <dsp:cNvSpPr/>
      </dsp:nvSpPr>
      <dsp:spPr>
        <a:xfrm>
          <a:off x="4106479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4302475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5239794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Emphasize </a:t>
          </a:r>
          <a:r>
            <a:rPr lang="en-US" sz="1800" b="1" kern="1200" dirty="0"/>
            <a:t>scalability</a:t>
          </a:r>
          <a:r>
            <a:rPr lang="en-US" sz="1800" kern="1200" dirty="0"/>
            <a:t>, </a:t>
          </a:r>
          <a:r>
            <a:rPr lang="en-US" sz="1800" b="1" kern="1200" dirty="0"/>
            <a:t>resilience</a:t>
          </a:r>
          <a:r>
            <a:rPr lang="en-US" sz="1800" kern="1200" dirty="0"/>
            <a:t>, and </a:t>
          </a:r>
          <a:r>
            <a:rPr lang="en-US" sz="1800" b="1" kern="1200" dirty="0"/>
            <a:t>observability</a:t>
          </a:r>
        </a:p>
      </dsp:txBody>
      <dsp:txXfrm>
        <a:off x="5239794" y="956957"/>
        <a:ext cx="2199964" cy="933318"/>
      </dsp:txXfrm>
    </dsp:sp>
    <dsp:sp modelId="{5FA81A52-37E5-4C80-9B8F-95EC7AB60DFC}">
      <dsp:nvSpPr>
        <dsp:cNvPr id="0" name=""/>
        <dsp:cNvSpPr/>
      </dsp:nvSpPr>
      <dsp:spPr>
        <a:xfrm>
          <a:off x="7823086" y="956957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8019082" y="1152954"/>
          <a:ext cx="541324" cy="5413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8956401" y="956957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Standardize</a:t>
          </a:r>
          <a:r>
            <a:rPr lang="en-US" sz="1800" kern="1200" dirty="0"/>
            <a:t> service integration with NuGet packages</a:t>
          </a:r>
        </a:p>
      </dsp:txBody>
      <dsp:txXfrm>
        <a:off x="8956401" y="956957"/>
        <a:ext cx="2199964" cy="933318"/>
      </dsp:txXfrm>
    </dsp:sp>
    <dsp:sp modelId="{8B37C509-089F-447E-98CD-2A0B41BA1F1E}">
      <dsp:nvSpPr>
        <dsp:cNvPr id="0" name=""/>
        <dsp:cNvSpPr/>
      </dsp:nvSpPr>
      <dsp:spPr>
        <a:xfrm>
          <a:off x="389872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585869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523187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 </a:t>
          </a:r>
          <a:r>
            <a:rPr lang="en-US" sz="1800" b="1" kern="1200" dirty="0"/>
            <a:t>modular</a:t>
          </a:r>
          <a:r>
            <a:rPr lang="en-US" sz="1800" kern="1200" dirty="0"/>
            <a:t> apps with </a:t>
          </a:r>
          <a:r>
            <a:rPr lang="en-US" sz="1800" b="1" kern="1200" dirty="0"/>
            <a:t>microservice</a:t>
          </a:r>
          <a:r>
            <a:rPr lang="en-US" sz="1800" kern="1200" dirty="0"/>
            <a:t> architecture</a:t>
          </a:r>
        </a:p>
      </dsp:txBody>
      <dsp:txXfrm>
        <a:off x="1523187" y="2664605"/>
        <a:ext cx="2199964" cy="933318"/>
      </dsp:txXfrm>
    </dsp:sp>
    <dsp:sp modelId="{42BFBBAB-D670-4A05-89D4-79F0000504AA}">
      <dsp:nvSpPr>
        <dsp:cNvPr id="0" name=""/>
        <dsp:cNvSpPr/>
      </dsp:nvSpPr>
      <dsp:spPr>
        <a:xfrm>
          <a:off x="4106479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4302475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5239794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Simplify </a:t>
          </a:r>
          <a:r>
            <a:rPr lang="en-US" sz="1800" b="1" kern="1200" dirty="0"/>
            <a:t>orchestration</a:t>
          </a:r>
          <a:r>
            <a:rPr lang="en-US" sz="1800" kern="1200" dirty="0"/>
            <a:t> and </a:t>
          </a:r>
          <a:r>
            <a:rPr lang="en-US" sz="1800" b="1" kern="1200" dirty="0"/>
            <a:t>configuration</a:t>
          </a:r>
          <a:r>
            <a:rPr lang="en-US" sz="1800" kern="1200" dirty="0"/>
            <a:t> management</a:t>
          </a:r>
        </a:p>
      </dsp:txBody>
      <dsp:txXfrm>
        <a:off x="5239794" y="2664605"/>
        <a:ext cx="2199964" cy="933318"/>
      </dsp:txXfrm>
    </dsp:sp>
    <dsp:sp modelId="{6BC3AEA7-E66E-466B-BE8A-6C611103A1BC}">
      <dsp:nvSpPr>
        <dsp:cNvPr id="0" name=""/>
        <dsp:cNvSpPr/>
      </dsp:nvSpPr>
      <dsp:spPr>
        <a:xfrm>
          <a:off x="7823086" y="2664605"/>
          <a:ext cx="933318" cy="93331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8019082" y="2860602"/>
          <a:ext cx="541324" cy="54132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8956401" y="2664605"/>
          <a:ext cx="2199964" cy="933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Consistent</a:t>
          </a:r>
          <a:r>
            <a:rPr lang="en-US" sz="1800" kern="1200" dirty="0"/>
            <a:t> tooling across Visual Studio, VS Code, and CLI</a:t>
          </a:r>
        </a:p>
      </dsp:txBody>
      <dsp:txXfrm>
        <a:off x="8956401" y="2664605"/>
        <a:ext cx="2199964" cy="9333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54BA23-0CF9-0D4F-926E-1E48A75DF957}">
      <dsp:nvSpPr>
        <dsp:cNvPr id="0" name=""/>
        <dsp:cNvSpPr/>
      </dsp:nvSpPr>
      <dsp:spPr>
        <a:xfrm>
          <a:off x="10077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Snackbar</a:t>
          </a:r>
        </a:p>
      </dsp:txBody>
      <dsp:txXfrm>
        <a:off x="10077" y="484447"/>
        <a:ext cx="1506044" cy="903626"/>
      </dsp:txXfrm>
    </dsp:sp>
    <dsp:sp modelId="{EF9E7281-FD00-7140-A16B-8FB11EDE2302}">
      <dsp:nvSpPr>
        <dsp:cNvPr id="0" name=""/>
        <dsp:cNvSpPr/>
      </dsp:nvSpPr>
      <dsp:spPr>
        <a:xfrm>
          <a:off x="1666726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6"/>
                <a:satOff val="-2219"/>
                <a:lumOff val="3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6"/>
                <a:satOff val="-2219"/>
                <a:lumOff val="3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Toast</a:t>
          </a:r>
        </a:p>
      </dsp:txBody>
      <dsp:txXfrm>
        <a:off x="1666726" y="484447"/>
        <a:ext cx="1506044" cy="903626"/>
      </dsp:txXfrm>
    </dsp:sp>
    <dsp:sp modelId="{844E028A-3F2C-3E4C-8D7E-71C7953895DD}">
      <dsp:nvSpPr>
        <dsp:cNvPr id="0" name=""/>
        <dsp:cNvSpPr/>
      </dsp:nvSpPr>
      <dsp:spPr>
        <a:xfrm>
          <a:off x="3323375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0531"/>
                <a:satOff val="-4439"/>
                <a:lumOff val="7333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10531"/>
                <a:satOff val="-4439"/>
                <a:lumOff val="7333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Animations</a:t>
          </a:r>
        </a:p>
      </dsp:txBody>
      <dsp:txXfrm>
        <a:off x="3323375" y="484447"/>
        <a:ext cx="1506044" cy="903626"/>
      </dsp:txXfrm>
    </dsp:sp>
    <dsp:sp modelId="{635910B7-2F5D-D847-9660-7C2506E047B1}">
      <dsp:nvSpPr>
        <dsp:cNvPr id="0" name=""/>
        <dsp:cNvSpPr/>
      </dsp:nvSpPr>
      <dsp:spPr>
        <a:xfrm>
          <a:off x="4980025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5797"/>
                <a:satOff val="-6658"/>
                <a:lumOff val="10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65797"/>
                <a:satOff val="-6658"/>
                <a:lumOff val="10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Behaviours</a:t>
          </a:r>
        </a:p>
      </dsp:txBody>
      <dsp:txXfrm>
        <a:off x="4980025" y="484447"/>
        <a:ext cx="1506044" cy="903626"/>
      </dsp:txXfrm>
    </dsp:sp>
    <dsp:sp modelId="{1089A22B-1F40-4C4D-8994-A7C86F1D253B}">
      <dsp:nvSpPr>
        <dsp:cNvPr id="0" name=""/>
        <dsp:cNvSpPr/>
      </dsp:nvSpPr>
      <dsp:spPr>
        <a:xfrm>
          <a:off x="6636674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21063"/>
                <a:satOff val="-8878"/>
                <a:lumOff val="14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21063"/>
                <a:satOff val="-8878"/>
                <a:lumOff val="14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Converters</a:t>
          </a:r>
        </a:p>
      </dsp:txBody>
      <dsp:txXfrm>
        <a:off x="6636674" y="484447"/>
        <a:ext cx="1506044" cy="903626"/>
      </dsp:txXfrm>
    </dsp:sp>
    <dsp:sp modelId="{37F5470A-D33D-9842-8C83-346F2664F976}">
      <dsp:nvSpPr>
        <dsp:cNvPr id="0" name=""/>
        <dsp:cNvSpPr/>
      </dsp:nvSpPr>
      <dsp:spPr>
        <a:xfrm>
          <a:off x="8293323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76329"/>
                <a:satOff val="-11097"/>
                <a:lumOff val="18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76329"/>
                <a:satOff val="-11097"/>
                <a:lumOff val="18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AppTheme Resources</a:t>
          </a:r>
        </a:p>
      </dsp:txBody>
      <dsp:txXfrm>
        <a:off x="8293323" y="484447"/>
        <a:ext cx="1506044" cy="903626"/>
      </dsp:txXfrm>
    </dsp:sp>
    <dsp:sp modelId="{C6680748-4835-1241-818C-BEE860808421}">
      <dsp:nvSpPr>
        <dsp:cNvPr id="0" name=""/>
        <dsp:cNvSpPr/>
      </dsp:nvSpPr>
      <dsp:spPr>
        <a:xfrm>
          <a:off x="9949972" y="484447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31594"/>
                <a:satOff val="-13317"/>
                <a:lumOff val="21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31594"/>
                <a:satOff val="-13317"/>
                <a:lumOff val="21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Badges</a:t>
          </a:r>
        </a:p>
      </dsp:txBody>
      <dsp:txXfrm>
        <a:off x="9949972" y="484447"/>
        <a:ext cx="1506044" cy="903626"/>
      </dsp:txXfrm>
    </dsp:sp>
    <dsp:sp modelId="{46C81FD4-3B39-414B-B246-3CE326DC70B1}">
      <dsp:nvSpPr>
        <dsp:cNvPr id="0" name=""/>
        <dsp:cNvSpPr/>
      </dsp:nvSpPr>
      <dsp:spPr>
        <a:xfrm>
          <a:off x="10077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86860"/>
                <a:satOff val="-15536"/>
                <a:lumOff val="25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86860"/>
                <a:satOff val="-15536"/>
                <a:lumOff val="25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Folder Picker</a:t>
          </a:r>
        </a:p>
      </dsp:txBody>
      <dsp:txXfrm>
        <a:off x="10077" y="1538678"/>
        <a:ext cx="1506044" cy="903626"/>
      </dsp:txXfrm>
    </dsp:sp>
    <dsp:sp modelId="{370B8EDC-AC6C-BB41-BC76-36D27A2B626C}">
      <dsp:nvSpPr>
        <dsp:cNvPr id="0" name=""/>
        <dsp:cNvSpPr/>
      </dsp:nvSpPr>
      <dsp:spPr>
        <a:xfrm>
          <a:off x="1666726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42126"/>
                <a:satOff val="-17756"/>
                <a:lumOff val="29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42126"/>
                <a:satOff val="-17756"/>
                <a:lumOff val="29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File Saver</a:t>
          </a:r>
        </a:p>
      </dsp:txBody>
      <dsp:txXfrm>
        <a:off x="1666726" y="1538678"/>
        <a:ext cx="1506044" cy="903626"/>
      </dsp:txXfrm>
    </dsp:sp>
    <dsp:sp modelId="{41B93766-5207-504D-89D2-BFD2C5B904B2}">
      <dsp:nvSpPr>
        <dsp:cNvPr id="0" name=""/>
        <dsp:cNvSpPr/>
      </dsp:nvSpPr>
      <dsp:spPr>
        <a:xfrm>
          <a:off x="3323375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97392"/>
                <a:satOff val="-19975"/>
                <a:lumOff val="32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97392"/>
                <a:satOff val="-19975"/>
                <a:lumOff val="32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Speech to Text</a:t>
          </a:r>
        </a:p>
      </dsp:txBody>
      <dsp:txXfrm>
        <a:off x="3323375" y="1538678"/>
        <a:ext cx="1506044" cy="903626"/>
      </dsp:txXfrm>
    </dsp:sp>
    <dsp:sp modelId="{E961AEB2-35F8-E347-ADF4-3AB5A4048C71}">
      <dsp:nvSpPr>
        <dsp:cNvPr id="0" name=""/>
        <dsp:cNvSpPr/>
      </dsp:nvSpPr>
      <dsp:spPr>
        <a:xfrm>
          <a:off x="4980025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57"/>
                <a:satOff val="-22195"/>
                <a:lumOff val="36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57"/>
                <a:satOff val="-22195"/>
                <a:lumOff val="36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Extension Methods</a:t>
          </a:r>
        </a:p>
      </dsp:txBody>
      <dsp:txXfrm>
        <a:off x="4980025" y="1538678"/>
        <a:ext cx="1506044" cy="903626"/>
      </dsp:txXfrm>
    </dsp:sp>
    <dsp:sp modelId="{8A956912-DB74-3E44-9DA3-F51B583EE47C}">
      <dsp:nvSpPr>
        <dsp:cNvPr id="0" name=""/>
        <dsp:cNvSpPr/>
      </dsp:nvSpPr>
      <dsp:spPr>
        <a:xfrm>
          <a:off x="6636674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07923"/>
                <a:satOff val="-24414"/>
                <a:lumOff val="40331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07923"/>
                <a:satOff val="-24414"/>
                <a:lumOff val="40331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Gravatar Image Source</a:t>
          </a:r>
        </a:p>
      </dsp:txBody>
      <dsp:txXfrm>
        <a:off x="6636674" y="1538678"/>
        <a:ext cx="1506044" cy="903626"/>
      </dsp:txXfrm>
    </dsp:sp>
    <dsp:sp modelId="{81A3F61E-A152-AA40-9599-E6502C1E0CA6}">
      <dsp:nvSpPr>
        <dsp:cNvPr id="0" name=""/>
        <dsp:cNvSpPr/>
      </dsp:nvSpPr>
      <dsp:spPr>
        <a:xfrm>
          <a:off x="8293323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63189"/>
                <a:satOff val="-26634"/>
                <a:lumOff val="43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63189"/>
                <a:satOff val="-26634"/>
                <a:lumOff val="43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Dock Layout</a:t>
          </a:r>
        </a:p>
      </dsp:txBody>
      <dsp:txXfrm>
        <a:off x="8293323" y="1538678"/>
        <a:ext cx="1506044" cy="903626"/>
      </dsp:txXfrm>
    </dsp:sp>
    <dsp:sp modelId="{76914CB2-2795-1642-A81C-8018ABCFEF1D}">
      <dsp:nvSpPr>
        <dsp:cNvPr id="0" name=""/>
        <dsp:cNvSpPr/>
      </dsp:nvSpPr>
      <dsp:spPr>
        <a:xfrm>
          <a:off x="9949972" y="1538678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718455"/>
                <a:satOff val="-28853"/>
                <a:lumOff val="47664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718455"/>
                <a:satOff val="-28853"/>
                <a:lumOff val="47664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718455"/>
                <a:satOff val="-28853"/>
                <a:lumOff val="47664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State Container</a:t>
          </a:r>
        </a:p>
      </dsp:txBody>
      <dsp:txXfrm>
        <a:off x="9949972" y="1538678"/>
        <a:ext cx="1506044" cy="903626"/>
      </dsp:txXfrm>
    </dsp:sp>
    <dsp:sp modelId="{847A30D0-5C84-4747-943E-ECB3A019A9D6}">
      <dsp:nvSpPr>
        <dsp:cNvPr id="0" name=""/>
        <dsp:cNvSpPr/>
      </dsp:nvSpPr>
      <dsp:spPr>
        <a:xfrm>
          <a:off x="10077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63189"/>
                <a:satOff val="-26634"/>
                <a:lumOff val="43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63189"/>
                <a:satOff val="-26634"/>
                <a:lumOff val="43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63189"/>
                <a:satOff val="-26634"/>
                <a:lumOff val="43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Uniform Items Layout</a:t>
          </a:r>
        </a:p>
      </dsp:txBody>
      <dsp:txXfrm>
        <a:off x="10077" y="2592909"/>
        <a:ext cx="1506044" cy="903626"/>
      </dsp:txXfrm>
    </dsp:sp>
    <dsp:sp modelId="{7AEEDC4B-438A-9746-A417-396A3185D522}">
      <dsp:nvSpPr>
        <dsp:cNvPr id="0" name=""/>
        <dsp:cNvSpPr/>
      </dsp:nvSpPr>
      <dsp:spPr>
        <a:xfrm>
          <a:off x="1666726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607923"/>
                <a:satOff val="-24414"/>
                <a:lumOff val="40331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607923"/>
                <a:satOff val="-24414"/>
                <a:lumOff val="40331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607923"/>
                <a:satOff val="-24414"/>
                <a:lumOff val="40331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Platform Specifics</a:t>
          </a:r>
        </a:p>
      </dsp:txBody>
      <dsp:txXfrm>
        <a:off x="1666726" y="2592909"/>
        <a:ext cx="1506044" cy="903626"/>
      </dsp:txXfrm>
    </dsp:sp>
    <dsp:sp modelId="{5E5B2BCC-A25F-864D-B706-B325A07A2A59}">
      <dsp:nvSpPr>
        <dsp:cNvPr id="0" name=""/>
        <dsp:cNvSpPr/>
      </dsp:nvSpPr>
      <dsp:spPr>
        <a:xfrm>
          <a:off x="3323375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57"/>
                <a:satOff val="-22195"/>
                <a:lumOff val="36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57"/>
                <a:satOff val="-22195"/>
                <a:lumOff val="36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57"/>
                <a:satOff val="-22195"/>
                <a:lumOff val="36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Avatar View</a:t>
          </a:r>
        </a:p>
      </dsp:txBody>
      <dsp:txXfrm>
        <a:off x="3323375" y="2592909"/>
        <a:ext cx="1506044" cy="903626"/>
      </dsp:txXfrm>
    </dsp:sp>
    <dsp:sp modelId="{43419358-43AD-3A4B-A444-86E4328110D0}">
      <dsp:nvSpPr>
        <dsp:cNvPr id="0" name=""/>
        <dsp:cNvSpPr/>
      </dsp:nvSpPr>
      <dsp:spPr>
        <a:xfrm>
          <a:off x="4980025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97392"/>
                <a:satOff val="-19975"/>
                <a:lumOff val="32998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97392"/>
                <a:satOff val="-19975"/>
                <a:lumOff val="32998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97392"/>
                <a:satOff val="-19975"/>
                <a:lumOff val="329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Camera View</a:t>
          </a:r>
        </a:p>
      </dsp:txBody>
      <dsp:txXfrm>
        <a:off x="4980025" y="2592909"/>
        <a:ext cx="1506044" cy="903626"/>
      </dsp:txXfrm>
    </dsp:sp>
    <dsp:sp modelId="{7733689C-0BD6-9F4F-AE88-AA4433892F1C}">
      <dsp:nvSpPr>
        <dsp:cNvPr id="0" name=""/>
        <dsp:cNvSpPr/>
      </dsp:nvSpPr>
      <dsp:spPr>
        <a:xfrm>
          <a:off x="6636674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442126"/>
                <a:satOff val="-17756"/>
                <a:lumOff val="29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442126"/>
                <a:satOff val="-17756"/>
                <a:lumOff val="29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442126"/>
                <a:satOff val="-17756"/>
                <a:lumOff val="29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Drawing View</a:t>
          </a:r>
        </a:p>
      </dsp:txBody>
      <dsp:txXfrm>
        <a:off x="6636674" y="2592909"/>
        <a:ext cx="1506044" cy="903626"/>
      </dsp:txXfrm>
    </dsp:sp>
    <dsp:sp modelId="{9B717EB0-C296-2C47-A2F9-C540DE1E5E9B}">
      <dsp:nvSpPr>
        <dsp:cNvPr id="0" name=""/>
        <dsp:cNvSpPr/>
      </dsp:nvSpPr>
      <dsp:spPr>
        <a:xfrm>
          <a:off x="8293323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86860"/>
                <a:satOff val="-15536"/>
                <a:lumOff val="25665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86860"/>
                <a:satOff val="-15536"/>
                <a:lumOff val="25665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86860"/>
                <a:satOff val="-15536"/>
                <a:lumOff val="25665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Expander</a:t>
          </a:r>
        </a:p>
      </dsp:txBody>
      <dsp:txXfrm>
        <a:off x="8293323" y="2592909"/>
        <a:ext cx="1506044" cy="903626"/>
      </dsp:txXfrm>
    </dsp:sp>
    <dsp:sp modelId="{AD0E8F0F-C7EB-BB43-9574-77434F15F043}">
      <dsp:nvSpPr>
        <dsp:cNvPr id="0" name=""/>
        <dsp:cNvSpPr/>
      </dsp:nvSpPr>
      <dsp:spPr>
        <a:xfrm>
          <a:off x="9949972" y="2592909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331594"/>
                <a:satOff val="-13317"/>
                <a:lumOff val="21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331594"/>
                <a:satOff val="-13317"/>
                <a:lumOff val="21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331594"/>
                <a:satOff val="-13317"/>
                <a:lumOff val="21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Lazy View</a:t>
          </a:r>
        </a:p>
      </dsp:txBody>
      <dsp:txXfrm>
        <a:off x="9949972" y="2592909"/>
        <a:ext cx="1506044" cy="903626"/>
      </dsp:txXfrm>
    </dsp:sp>
    <dsp:sp modelId="{F9517C9A-63D0-BB4F-8B64-F83DA7574F8D}">
      <dsp:nvSpPr>
        <dsp:cNvPr id="0" name=""/>
        <dsp:cNvSpPr/>
      </dsp:nvSpPr>
      <dsp:spPr>
        <a:xfrm>
          <a:off x="1666726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76329"/>
                <a:satOff val="-11097"/>
                <a:lumOff val="18332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76329"/>
                <a:satOff val="-11097"/>
                <a:lumOff val="18332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76329"/>
                <a:satOff val="-11097"/>
                <a:lumOff val="1833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Media Element</a:t>
          </a:r>
        </a:p>
      </dsp:txBody>
      <dsp:txXfrm>
        <a:off x="1666726" y="3647141"/>
        <a:ext cx="1506044" cy="903626"/>
      </dsp:txXfrm>
    </dsp:sp>
    <dsp:sp modelId="{948B83EE-7E7D-FA4E-A0CA-960E8105A507}">
      <dsp:nvSpPr>
        <dsp:cNvPr id="0" name=""/>
        <dsp:cNvSpPr/>
      </dsp:nvSpPr>
      <dsp:spPr>
        <a:xfrm>
          <a:off x="3323375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221063"/>
                <a:satOff val="-8878"/>
                <a:lumOff val="14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221063"/>
                <a:satOff val="-8878"/>
                <a:lumOff val="14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221063"/>
                <a:satOff val="-8878"/>
                <a:lumOff val="14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Popups</a:t>
          </a:r>
        </a:p>
      </dsp:txBody>
      <dsp:txXfrm>
        <a:off x="3323375" y="3647141"/>
        <a:ext cx="1506044" cy="903626"/>
      </dsp:txXfrm>
    </dsp:sp>
    <dsp:sp modelId="{FEBBF0FA-4353-9F40-90C7-0BDBE6ADDBA7}">
      <dsp:nvSpPr>
        <dsp:cNvPr id="0" name=""/>
        <dsp:cNvSpPr/>
      </dsp:nvSpPr>
      <dsp:spPr>
        <a:xfrm>
          <a:off x="4980025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65797"/>
                <a:satOff val="-6658"/>
                <a:lumOff val="10999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65797"/>
                <a:satOff val="-6658"/>
                <a:lumOff val="10999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65797"/>
                <a:satOff val="-6658"/>
                <a:lumOff val="1099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C# Markup</a:t>
          </a:r>
        </a:p>
      </dsp:txBody>
      <dsp:txXfrm>
        <a:off x="4980025" y="3647141"/>
        <a:ext cx="1506044" cy="903626"/>
      </dsp:txXfrm>
    </dsp:sp>
    <dsp:sp modelId="{367B66AB-CEBD-D843-B019-D2B8EE80D506}">
      <dsp:nvSpPr>
        <dsp:cNvPr id="0" name=""/>
        <dsp:cNvSpPr/>
      </dsp:nvSpPr>
      <dsp:spPr>
        <a:xfrm>
          <a:off x="6636674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110531"/>
                <a:satOff val="-4439"/>
                <a:lumOff val="7333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110531"/>
                <a:satOff val="-4439"/>
                <a:lumOff val="7333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110531"/>
                <a:satOff val="-4439"/>
                <a:lumOff val="733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Native Library Interop</a:t>
          </a:r>
        </a:p>
      </dsp:txBody>
      <dsp:txXfrm>
        <a:off x="6636674" y="3647141"/>
        <a:ext cx="1506044" cy="903626"/>
      </dsp:txXfrm>
    </dsp:sp>
    <dsp:sp modelId="{8F32556B-C1E8-ED4D-BCAF-1F293EB2D814}">
      <dsp:nvSpPr>
        <dsp:cNvPr id="0" name=""/>
        <dsp:cNvSpPr/>
      </dsp:nvSpPr>
      <dsp:spPr>
        <a:xfrm>
          <a:off x="8293323" y="3647141"/>
          <a:ext cx="1506044" cy="903626"/>
        </a:xfrm>
        <a:prstGeom prst="rect">
          <a:avLst/>
        </a:prstGeom>
        <a:gradFill rotWithShape="0">
          <a:gsLst>
            <a:gs pos="0">
              <a:schemeClr val="accent4">
                <a:shade val="50000"/>
                <a:hueOff val="-55266"/>
                <a:satOff val="-2219"/>
                <a:lumOff val="3666"/>
                <a:alphaOff val="0"/>
                <a:shade val="85000"/>
                <a:satMod val="130000"/>
              </a:schemeClr>
            </a:gs>
            <a:gs pos="34000">
              <a:schemeClr val="accent4">
                <a:shade val="50000"/>
                <a:hueOff val="-55266"/>
                <a:satOff val="-2219"/>
                <a:lumOff val="3666"/>
                <a:alphaOff val="0"/>
                <a:shade val="87000"/>
                <a:satMod val="125000"/>
              </a:schemeClr>
            </a:gs>
            <a:gs pos="7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shade val="50000"/>
                <a:hueOff val="-55266"/>
                <a:satOff val="-2219"/>
                <a:lumOff val="366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Slim Bindings</a:t>
          </a:r>
          <a:endParaRPr lang="en-US" sz="1900" kern="1200" dirty="0"/>
        </a:p>
      </dsp:txBody>
      <dsp:txXfrm>
        <a:off x="8293323" y="3647141"/>
        <a:ext cx="1506044" cy="90362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2BA33-006C-4DB1-BEE0-2D5410CAF301}">
      <dsp:nvSpPr>
        <dsp:cNvPr id="0" name=""/>
        <dsp:cNvSpPr/>
      </dsp:nvSpPr>
      <dsp:spPr>
        <a:xfrm>
          <a:off x="1023737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24A871-82B6-4230-9CB2-84D2CBB1218F}">
      <dsp:nvSpPr>
        <dsp:cNvPr id="0" name=""/>
        <dsp:cNvSpPr/>
      </dsp:nvSpPr>
      <dsp:spPr>
        <a:xfrm>
          <a:off x="1164774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89D2C-BBC9-40D5-BD25-23AE43108822}">
      <dsp:nvSpPr>
        <dsp:cNvPr id="0" name=""/>
        <dsp:cNvSpPr/>
      </dsp:nvSpPr>
      <dsp:spPr>
        <a:xfrm>
          <a:off x="1839258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Cloud-ready stack for building distributed, cloud-native applications with .NET</a:t>
          </a:r>
        </a:p>
      </dsp:txBody>
      <dsp:txXfrm>
        <a:off x="1839258" y="56439"/>
        <a:ext cx="1583070" cy="671605"/>
      </dsp:txXfrm>
    </dsp:sp>
    <dsp:sp modelId="{7506BF42-C1E2-4F56-9239-9B7D5A2993D9}">
      <dsp:nvSpPr>
        <dsp:cNvPr id="0" name=""/>
        <dsp:cNvSpPr/>
      </dsp:nvSpPr>
      <dsp:spPr>
        <a:xfrm>
          <a:off x="369816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04B3A2-C999-43D2-B064-E92927905634}">
      <dsp:nvSpPr>
        <dsp:cNvPr id="0" name=""/>
        <dsp:cNvSpPr/>
      </dsp:nvSpPr>
      <dsp:spPr>
        <a:xfrm>
          <a:off x="383920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5DC2A9-BCBE-4DA7-B920-12D0F7382738}">
      <dsp:nvSpPr>
        <dsp:cNvPr id="0" name=""/>
        <dsp:cNvSpPr/>
      </dsp:nvSpPr>
      <dsp:spPr>
        <a:xfrm>
          <a:off x="451368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Emphasizes scalability, resilience, and observability</a:t>
          </a:r>
        </a:p>
      </dsp:txBody>
      <dsp:txXfrm>
        <a:off x="4513687" y="56439"/>
        <a:ext cx="1583070" cy="671605"/>
      </dsp:txXfrm>
    </dsp:sp>
    <dsp:sp modelId="{5FA81A52-37E5-4C80-9B8F-95EC7AB60DFC}">
      <dsp:nvSpPr>
        <dsp:cNvPr id="0" name=""/>
        <dsp:cNvSpPr/>
      </dsp:nvSpPr>
      <dsp:spPr>
        <a:xfrm>
          <a:off x="6372596" y="56439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593B82-64BB-4BAA-A7EA-F8604519A27E}">
      <dsp:nvSpPr>
        <dsp:cNvPr id="0" name=""/>
        <dsp:cNvSpPr/>
      </dsp:nvSpPr>
      <dsp:spPr>
        <a:xfrm>
          <a:off x="6513633" y="197476"/>
          <a:ext cx="389531" cy="38953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A5959-ED5F-440B-8C2C-A5F60A48489F}">
      <dsp:nvSpPr>
        <dsp:cNvPr id="0" name=""/>
        <dsp:cNvSpPr/>
      </dsp:nvSpPr>
      <dsp:spPr>
        <a:xfrm>
          <a:off x="7188117" y="56439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Utilizes NuGet packages for standardized integration of cloud services like databases and messaging</a:t>
          </a:r>
        </a:p>
      </dsp:txBody>
      <dsp:txXfrm>
        <a:off x="7188117" y="56439"/>
        <a:ext cx="1583070" cy="671605"/>
      </dsp:txXfrm>
    </dsp:sp>
    <dsp:sp modelId="{8B37C509-089F-447E-98CD-2A0B41BA1F1E}">
      <dsp:nvSpPr>
        <dsp:cNvPr id="0" name=""/>
        <dsp:cNvSpPr/>
      </dsp:nvSpPr>
      <dsp:spPr>
        <a:xfrm>
          <a:off x="1023737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E5C0F-4EE0-4331-9A7A-BEBD576599FA}">
      <dsp:nvSpPr>
        <dsp:cNvPr id="0" name=""/>
        <dsp:cNvSpPr/>
      </dsp:nvSpPr>
      <dsp:spPr>
        <a:xfrm>
          <a:off x="1164774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49675-98F9-42E6-95E3-BDC217D1E4D4}">
      <dsp:nvSpPr>
        <dsp:cNvPr id="0" name=""/>
        <dsp:cNvSpPr/>
      </dsp:nvSpPr>
      <dsp:spPr>
        <a:xfrm>
          <a:off x="1839258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Supports microservices architecture for modular application development</a:t>
          </a:r>
        </a:p>
      </dsp:txBody>
      <dsp:txXfrm>
        <a:off x="1839258" y="1026280"/>
        <a:ext cx="1583070" cy="671605"/>
      </dsp:txXfrm>
    </dsp:sp>
    <dsp:sp modelId="{42BFBBAB-D670-4A05-89D4-79F0000504AA}">
      <dsp:nvSpPr>
        <dsp:cNvPr id="0" name=""/>
        <dsp:cNvSpPr/>
      </dsp:nvSpPr>
      <dsp:spPr>
        <a:xfrm>
          <a:off x="369816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77DA3-7D4E-47E8-859E-9102C09E3817}">
      <dsp:nvSpPr>
        <dsp:cNvPr id="0" name=""/>
        <dsp:cNvSpPr/>
      </dsp:nvSpPr>
      <dsp:spPr>
        <a:xfrm>
          <a:off x="383920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4C9F45-B8F1-48F8-BA24-F3FF980B88EE}">
      <dsp:nvSpPr>
        <dsp:cNvPr id="0" name=""/>
        <dsp:cNvSpPr/>
      </dsp:nvSpPr>
      <dsp:spPr>
        <a:xfrm>
          <a:off x="451368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Simplifies application orchestration and configuration management</a:t>
          </a:r>
        </a:p>
      </dsp:txBody>
      <dsp:txXfrm>
        <a:off x="4513687" y="1026280"/>
        <a:ext cx="1583070" cy="671605"/>
      </dsp:txXfrm>
    </dsp:sp>
    <dsp:sp modelId="{6BC3AEA7-E66E-466B-BE8A-6C611103A1BC}">
      <dsp:nvSpPr>
        <dsp:cNvPr id="0" name=""/>
        <dsp:cNvSpPr/>
      </dsp:nvSpPr>
      <dsp:spPr>
        <a:xfrm>
          <a:off x="6372596" y="1026280"/>
          <a:ext cx="671605" cy="6716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28359D-8097-40DC-9640-2815C5C6128B}">
      <dsp:nvSpPr>
        <dsp:cNvPr id="0" name=""/>
        <dsp:cNvSpPr/>
      </dsp:nvSpPr>
      <dsp:spPr>
        <a:xfrm>
          <a:off x="6513633" y="1167317"/>
          <a:ext cx="389531" cy="38953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730E2-0846-4C53-AC0B-83D192BB99A4}">
      <dsp:nvSpPr>
        <dsp:cNvPr id="0" name=""/>
        <dsp:cNvSpPr/>
      </dsp:nvSpPr>
      <dsp:spPr>
        <a:xfrm>
          <a:off x="7188117" y="1026280"/>
          <a:ext cx="1583070" cy="671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Provides consistent tooling across Visual Studio, VS Code, and CLI for seamless development</a:t>
          </a:r>
        </a:p>
      </dsp:txBody>
      <dsp:txXfrm>
        <a:off x="7188117" y="1026280"/>
        <a:ext cx="1583070" cy="671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sv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466BC2-BCFB-0CE9-72EA-BC8FB4637B3F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F84B9-233B-2420-11B6-7563D25B3B2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www.avaloniaui.net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584823" y="433223"/>
            <a:ext cx="7016271" cy="2739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1943ABB-050C-2ECD-B934-0B5281417D32}"/>
              </a:ext>
            </a:extLst>
          </p:cNvPr>
          <p:cNvGrpSpPr/>
          <p:nvPr/>
        </p:nvGrpSpPr>
        <p:grpSpPr>
          <a:xfrm>
            <a:off x="3243288" y="1272120"/>
            <a:ext cx="5599777" cy="1167241"/>
            <a:chOff x="3219764" y="2719154"/>
            <a:chExt cx="5599777" cy="1167241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E9D2682-FD18-C0C7-7E4E-E69679DBF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219764" y="2766727"/>
              <a:ext cx="1072095" cy="1072094"/>
            </a:xfrm>
            <a:prstGeom prst="rect">
              <a:avLst/>
            </a:prstGeom>
          </p:spPr>
        </p:pic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645D2266-2D81-701E-4C9B-C91D56D5C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693450" y="2808561"/>
              <a:ext cx="988426" cy="988426"/>
            </a:xfrm>
            <a:prstGeom prst="rect">
              <a:avLst/>
            </a:prstGeom>
          </p:spPr>
        </p:pic>
        <p:pic>
          <p:nvPicPr>
            <p:cNvPr id="48" name="Picture 4">
              <a:extLst>
                <a:ext uri="{FF2B5EF4-FFF2-40B4-BE49-F238E27FC236}">
                  <a16:creationId xmlns:a16="http://schemas.microsoft.com/office/drawing/2014/main" id="{A31B7F88-A356-1729-AC41-72B3F446D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083467" y="2719154"/>
              <a:ext cx="1167241" cy="1167241"/>
            </a:xfrm>
            <a:prstGeom prst="rect">
              <a:avLst/>
            </a:prstGeom>
          </p:spPr>
        </p:pic>
        <p:pic>
          <p:nvPicPr>
            <p:cNvPr id="49" name="Picture 4">
              <a:extLst>
                <a:ext uri="{FF2B5EF4-FFF2-40B4-BE49-F238E27FC236}">
                  <a16:creationId xmlns:a16="http://schemas.microsoft.com/office/drawing/2014/main" id="{509D1514-A295-3252-7472-CF3752318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7652300" y="2719154"/>
              <a:ext cx="1167241" cy="116724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BD77E36-5723-FA1D-5FC7-1306FA1C0A4F}"/>
              </a:ext>
            </a:extLst>
          </p:cNvPr>
          <p:cNvGrpSpPr/>
          <p:nvPr/>
        </p:nvGrpSpPr>
        <p:grpSpPr>
          <a:xfrm>
            <a:off x="3123257" y="636654"/>
            <a:ext cx="5939402" cy="2332302"/>
            <a:chOff x="4479996" y="681112"/>
            <a:chExt cx="5939402" cy="23323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5EA9532-FA87-D36A-3EB8-C8C1EFD272BB}"/>
                </a:ext>
              </a:extLst>
            </p:cNvPr>
            <p:cNvSpPr/>
            <p:nvPr/>
          </p:nvSpPr>
          <p:spPr>
            <a:xfrm>
              <a:off x="4479996" y="681112"/>
              <a:ext cx="5939402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Command Line</a:t>
              </a:r>
            </a:p>
          </p:txBody>
        </p:sp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E8C449F-1E51-90B4-E760-B12EE702E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479996" y="1067183"/>
              <a:ext cx="1649370" cy="164937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B29413D-6AD1-A1FB-A2EE-92353808D11E}"/>
              </a:ext>
            </a:extLst>
          </p:cNvPr>
          <p:cNvGrpSpPr/>
          <p:nvPr/>
        </p:nvGrpSpPr>
        <p:grpSpPr>
          <a:xfrm>
            <a:off x="2739140" y="676529"/>
            <a:ext cx="6707636" cy="2252552"/>
            <a:chOff x="3337708" y="681112"/>
            <a:chExt cx="6945114" cy="23323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D731DB-7531-17F8-56B7-145667A04496}"/>
                </a:ext>
              </a:extLst>
            </p:cNvPr>
            <p:cNvSpPr/>
            <p:nvPr/>
          </p:nvSpPr>
          <p:spPr>
            <a:xfrm>
              <a:off x="3337708" y="681112"/>
              <a:ext cx="6945114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chemeClr val="tx1"/>
                  </a:solidFill>
                  <a:latin typeface=""/>
                </a:rPr>
                <a:t>JetBrains Rider</a:t>
              </a:r>
            </a:p>
          </p:txBody>
        </p:sp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EF74246-6AF8-D69E-8BD4-AF7B044EA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3603761" y="993382"/>
              <a:ext cx="1707765" cy="170776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493802" y="790319"/>
            <a:ext cx="7198313" cy="2024972"/>
            <a:chOff x="3158836" y="681112"/>
            <a:chExt cx="8290803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8290803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000" b="1" dirty="0">
                  <a:solidFill>
                    <a:srgbClr val="512BD5"/>
                  </a:solidFill>
                  <a:latin typeface=""/>
                </a:rPr>
                <a:t>Visual Studio Code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653306" y="1042927"/>
              <a:ext cx="1608673" cy="1608673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584822" y="634306"/>
            <a:ext cx="6774725" cy="2336998"/>
            <a:chOff x="3470174" y="480244"/>
            <a:chExt cx="7279601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470174" y="480244"/>
              <a:ext cx="7279601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731520" rtlCol="0" anchor="ctr"/>
            <a:lstStyle/>
            <a:p>
              <a:pPr algn="r"/>
              <a:r>
                <a:rPr lang="en-US" sz="4000" b="1" dirty="0">
                  <a:solidFill>
                    <a:srgbClr val="5C2C91"/>
                  </a:solidFill>
                  <a:latin typeface=""/>
                </a:rPr>
                <a:t>Visual Studio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4179312" y="921914"/>
              <a:ext cx="1627821" cy="162782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6503CF-D005-ED50-8DDC-79E2177965A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/platform/tools</a:t>
            </a:r>
          </a:p>
        </p:txBody>
      </p:sp>
    </p:spTree>
    <p:extLst>
      <p:ext uri="{BB962C8B-B14F-4D97-AF65-F5344CB8AC3E}">
        <p14:creationId xmlns:p14="http://schemas.microsoft.com/office/powerpoint/2010/main" val="275912850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98D950-F509-8E9A-8577-93E4798BFB4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code.visualstudio.com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71459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F5AEA7-E678-5B55-6F07-9D2F636DFFA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0A2221-DFD5-4EE9-62CC-718AAEA396E5}"/>
              </a:ext>
            </a:extLst>
          </p:cNvPr>
          <p:cNvSpPr txBox="1"/>
          <p:nvPr/>
        </p:nvSpPr>
        <p:spPr>
          <a:xfrm>
            <a:off x="863574" y="3025113"/>
            <a:ext cx="2809976" cy="1549591"/>
          </a:xfrm>
          <a:prstGeom prst="rect">
            <a:avLst/>
          </a:prstGeom>
          <a:solidFill>
            <a:srgbClr val="191B21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Solution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Native Test Explorer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Hot Reload</a:t>
            </a:r>
          </a:p>
          <a:p>
            <a:pPr marL="174625" indent="-174625">
              <a:lnSpc>
                <a:spcPts val="2250"/>
              </a:lnSpc>
              <a:buFont typeface="Arial" panose="020B0604020202020204" pitchFamily="34" charset="0"/>
              <a:buChar char="•"/>
            </a:pPr>
            <a:r>
              <a:rPr lang="en-US" sz="1660" dirty="0">
                <a:solidFill>
                  <a:srgbClr val="DCDDDD"/>
                </a:solidFill>
              </a:rPr>
              <a:t>Licensed under Visual Studio subscription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9E143-C81A-8145-821D-4BDCB881A6C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ms-dotnettools.csdevkit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FD76F0-0EE9-FB15-1A5B-776D3D06DE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  <p:transition spd="slow">
    <p:push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7227E5-26D9-CA50-4C74-57444DF94203}"/>
              </a:ext>
            </a:extLst>
          </p:cNvPr>
          <p:cNvSpPr txBox="1"/>
          <p:nvPr/>
        </p:nvSpPr>
        <p:spPr>
          <a:xfrm>
            <a:off x="4722834" y="3689247"/>
            <a:ext cx="2809976" cy="1359026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Solution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Native Test Explorer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Hot Reload</a:t>
            </a:r>
          </a:p>
          <a:p>
            <a:pPr marL="174625" indent="-174625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430" dirty="0">
                <a:solidFill>
                  <a:srgbClr val="000000"/>
                </a:solidFill>
              </a:rPr>
              <a:t>Licensed under Visual Studio subscription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CC144-DA37-774E-BC51-B91835F30C1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ms-dotnettools.dotnet-maui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NuGet Gallery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patcx.vscode</a:t>
            </a:r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nuget</a:t>
            </a:r>
            <a:r>
              <a:rPr lang="en-US" dirty="0">
                <a:solidFill>
                  <a:schemeClr val="bg1"/>
                </a:solidFill>
              </a:rPr>
              <a:t>-gallery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17B4F2-C155-FEF5-E13D-2DA576CB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1" y="-1583477"/>
            <a:ext cx="11343904" cy="6545224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95FF20-7B0E-03B8-31ED-0357A179D6DA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3893020202"/>
      </p:ext>
    </p:extLst>
  </p:cSld>
  <p:clrMapOvr>
    <a:masterClrMapping/>
  </p:clrMapOvr>
  <p:transition spd="slow">
    <p:push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14B70CE-4901-737B-0AFF-9F6F9F2BA3AC}"/>
              </a:ext>
            </a:extLst>
          </p:cNvPr>
          <p:cNvSpPr/>
          <p:nvPr/>
        </p:nvSpPr>
        <p:spPr>
          <a:xfrm>
            <a:off x="4469306" y="535675"/>
            <a:ext cx="3218412" cy="3272050"/>
          </a:xfrm>
          <a:prstGeom prst="roundRect">
            <a:avLst/>
          </a:prstGeom>
          <a:solidFill>
            <a:srgbClr val="502BD2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E39A42-125D-FCFC-8566-67B64529B83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dot.net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VS Code + .NET MAUI + Hot Reload 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51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78DBFD-0A42-B680-BE58-8DF294465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/azure/developer/dev-tunnels</a:t>
            </a:r>
          </a:p>
        </p:txBody>
      </p:sp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Temporary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972235" y="443629"/>
            <a:ext cx="824753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--allow-anonymous --port-numbers 8080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972235" y="1780356"/>
            <a:ext cx="8247530" cy="2896231"/>
          </a:xfrm>
          <a:prstGeom prst="roundRect">
            <a:avLst>
              <a:gd name="adj" fmla="val 860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https://2x58v37s.asse.devtunnels.ms:8080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https://2x58v37s-8080.asse.devtunnels.ms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https://2x58v37s-8080-inspect.asse.devtunnels.ms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neat-lake-wv8w8fx</a:t>
            </a:r>
          </a:p>
        </p:txBody>
      </p:sp>
    </p:spTree>
    <p:extLst>
      <p:ext uri="{BB962C8B-B14F-4D97-AF65-F5344CB8AC3E}">
        <p14:creationId xmlns:p14="http://schemas.microsoft.com/office/powerpoint/2010/main" val="1694736409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274216" y="457200"/>
            <a:ext cx="7643533" cy="4085150"/>
          </a:xfrm>
          <a:prstGeom prst="roundRect">
            <a:avLst>
              <a:gd name="adj" fmla="val 604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create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 --allow-anonymous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8080</a:t>
            </a: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port create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 --port-number 5050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host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delete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my-tunnel</a:t>
            </a:r>
          </a:p>
        </p:txBody>
      </p:sp>
    </p:spTree>
    <p:extLst>
      <p:ext uri="{BB962C8B-B14F-4D97-AF65-F5344CB8AC3E}">
        <p14:creationId xmlns:p14="http://schemas.microsoft.com/office/powerpoint/2010/main" val="25007414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43954" y="215153"/>
            <a:ext cx="8104058" cy="4569244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8080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https://my-tunnel.devtunnels.ms:8080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https://my-tunnel-8080.devtunnels.ms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https://my-tunnel-8080-inspect.devtunnels.ms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Hosting port: 5050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 via browser: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https://my-tunnel-5050.devtunnels.ms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Inspect network activity: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https://my-tunnel-5050-inspect.devtunnels.ms</a:t>
            </a:r>
          </a:p>
          <a:p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Ready to accept connections for tunnel: my-tunnel</a:t>
            </a:r>
          </a:p>
        </p:txBody>
      </p:sp>
    </p:spTree>
    <p:extLst>
      <p:ext uri="{BB962C8B-B14F-4D97-AF65-F5344CB8AC3E}">
        <p14:creationId xmlns:p14="http://schemas.microsoft.com/office/powerpoint/2010/main" val="417781927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097741" y="286870"/>
            <a:ext cx="7996518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devtunnel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show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my-tunnel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097741" y="1306718"/>
            <a:ext cx="7996518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ID             : my-tunnel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Access control        : {+Anonymous [connect]}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Host connections  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Client connections    : 0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upload rate  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Current download rate : 0 MB/s (limit: 20 MB/s)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Ports                 : 2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5050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8080  auto    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Tunnel Expiration     : 30 days</a:t>
            </a:r>
          </a:p>
        </p:txBody>
      </p:sp>
    </p:spTree>
    <p:extLst>
      <p:ext uri="{BB962C8B-B14F-4D97-AF65-F5344CB8AC3E}">
        <p14:creationId xmlns:p14="http://schemas.microsoft.com/office/powerpoint/2010/main" val="236344545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Dev Tunnel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7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5042452" y="694360"/>
            <a:ext cx="2100470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Aspire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709528" y="493719"/>
            <a:ext cx="2766316" cy="27663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C4126E-38FA-E2B3-3633-B62B6264111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</a:t>
            </a:r>
          </a:p>
        </p:txBody>
      </p:sp>
    </p:spTree>
    <p:extLst>
      <p:ext uri="{BB962C8B-B14F-4D97-AF65-F5344CB8AC3E}">
        <p14:creationId xmlns:p14="http://schemas.microsoft.com/office/powerpoint/2010/main" val="30348570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</a:rPr>
              <a:t>Opinionated &amp; Cloud Ready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" name="TextBox 2">
            <a:extLst>
              <a:ext uri="{FF2B5EF4-FFF2-40B4-BE49-F238E27FC236}">
                <a16:creationId xmlns:a16="http://schemas.microsoft.com/office/drawing/2014/main" id="{0DE67D26-CE41-4022-936B-A73193C95C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860068"/>
              </p:ext>
            </p:extLst>
          </p:nvPr>
        </p:nvGraphicFramePr>
        <p:xfrm>
          <a:off x="325465" y="278969"/>
          <a:ext cx="11546238" cy="4554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451591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BB22-D7EA-8282-31D9-BF13B28DD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.NET Framework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678460-9501-D320-4786-785C45509311}"/>
              </a:ext>
            </a:extLst>
          </p:cNvPr>
          <p:cNvSpPr txBox="1"/>
          <p:nvPr/>
        </p:nvSpPr>
        <p:spPr>
          <a:xfrm>
            <a:off x="1097281" y="2173357"/>
            <a:ext cx="10058400" cy="3349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on Windows only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Installed by default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Mature since 2002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new features to introduce bugs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Supports building web, GUI and console apps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supported in Visual Studio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7EF5A7-9487-2D78-A955-AF9813F17D31}"/>
              </a:ext>
            </a:extLst>
          </p:cNvPr>
          <p:cNvSpPr txBox="1"/>
          <p:nvPr/>
        </p:nvSpPr>
        <p:spPr>
          <a:xfrm rot="20539365">
            <a:off x="-1064769" y="2735262"/>
            <a:ext cx="14321539" cy="1387476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Thanks, but no thanks!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6B2336-7405-BC3D-7BA7-9F04333CA269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/dotnet/framework</a:t>
            </a:r>
          </a:p>
        </p:txBody>
      </p:sp>
    </p:spTree>
    <p:extLst>
      <p:ext uri="{BB962C8B-B14F-4D97-AF65-F5344CB8AC3E}">
        <p14:creationId xmlns:p14="http://schemas.microsoft.com/office/powerpoint/2010/main" val="2116622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App Host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1741714" y="159027"/>
            <a:ext cx="8708572" cy="4645404"/>
          </a:xfrm>
          <a:prstGeom prst="roundRect">
            <a:avLst>
              <a:gd name="adj" fmla="val 584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DistributedApplication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.AddParameter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secret: </a:t>
            </a:r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600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AddSqlServer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password: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AddDatabase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db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AddProject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Projects.Exciting_Website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&gt;(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16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WithExternalHttpEndpoints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.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WithReference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6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().Run();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6F095C-2CEC-07C9-DCEC-1EC6E4748D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/dotnet/aspire/fundamentals/app-host-overview</a:t>
            </a:r>
          </a:p>
        </p:txBody>
      </p:sp>
    </p:spTree>
    <p:extLst>
      <p:ext uri="{BB962C8B-B14F-4D97-AF65-F5344CB8AC3E}">
        <p14:creationId xmlns:p14="http://schemas.microsoft.com/office/powerpoint/2010/main" val="3018512488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87FC3F8-6044-F510-2249-6E15D3365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0E9047-2F9F-2D51-4C4B-5F03E403E082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</p:spTree>
    <p:extLst>
      <p:ext uri="{BB962C8B-B14F-4D97-AF65-F5344CB8AC3E}">
        <p14:creationId xmlns:p14="http://schemas.microsoft.com/office/powerpoint/2010/main" val="1881324736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27D553-E41F-0710-6701-634F715F85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A6E267-2100-9924-0A31-7F5E45E9751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247A47-D200-A387-4818-388E3CEB3D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4" t="10" r="33" b="24189"/>
          <a:stretch/>
        </p:blipFill>
        <p:spPr>
          <a:xfrm>
            <a:off x="489653" y="763200"/>
            <a:ext cx="11202650" cy="47370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99208492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4070C4B-0BF9-7412-CC5C-474B8A838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" b="-225"/>
          <a:stretch/>
        </p:blipFill>
        <p:spPr>
          <a:xfrm>
            <a:off x="494677" y="763200"/>
            <a:ext cx="11202645" cy="4737062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/dotnet/aspire/fundamentals/dashboard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4E0BF-AA99-7250-BE93-37992C571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" t="252" r="-100" b="16656"/>
          <a:stretch/>
        </p:blipFill>
        <p:spPr>
          <a:xfrm>
            <a:off x="507600" y="766800"/>
            <a:ext cx="11202649" cy="473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6877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Dashboard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A7D54-16E1-9C7B-81E5-7E1918A5046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www.nuget.org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packages?q</a:t>
            </a:r>
            <a:r>
              <a:rPr lang="en-US" dirty="0">
                <a:solidFill>
                  <a:schemeClr val="bg1"/>
                </a:solidFill>
              </a:rPr>
              <a:t>=owner%3Aaspire+tag%3Acomponent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306BA0-322C-6BA4-8C59-A65BB2837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5" y="251792"/>
            <a:ext cx="9402950" cy="593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3434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Resource Manifest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72374" y="286870"/>
            <a:ext cx="11647252" cy="806823"/>
          </a:xfrm>
          <a:prstGeom prst="roundRect">
            <a:avLst>
              <a:gd name="adj" fmla="val 26220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dotnet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--publisher manifest --output-path aspire-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manifest.json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72374" y="1306718"/>
            <a:ext cx="11647252" cy="3462128"/>
          </a:xfrm>
          <a:prstGeom prst="roundRect">
            <a:avLst>
              <a:gd name="adj" fmla="val 4477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numCol="3" rtlCol="0" anchor="ctr">
            <a:noAutofit/>
          </a:bodyPr>
          <a:lstStyle/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"resources":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"parameter.v0",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"value":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sqlpassword.inputs.value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"inputs":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"value":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"type": "string",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"secret":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"container.v0",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"Server={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sqlserver.bindings.tcp.host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},{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sqlserver.bindings.tcp.port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User ID=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sa;Password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TrustServerCertificate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"image":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/server:2022-latest",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"ACCEPT_EULA": "Y",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"MSSQL_SA_PASSWORD":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sqlpassword.value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targetPort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1433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"value.v0",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sqlserver.connectionString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};Database=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Exciting.TeamApi.csproj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ConnectionStrings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excitingdb.connectionString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"</a:t>
            </a:r>
            <a:r>
              <a:rPr lang="en-US" sz="73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"type": "project.v0",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"path": "../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Exciting.Website.csproj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"env":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"OTEL_DOTNET_EXPERIMENTAL_OTLP_EMIT_EXCEPTION_LOG_ATTRIBUTES":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"OTEL_DOTNET_EXPERIMENTAL_OTLP_EMIT_EVENT_LOG_ATTRIBUTES":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"OTEL_DOTNET_EXPERIMENTAL_OTLP_RETRY":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in_memory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"ASPNETCORE_FORWARDEDHEADERS_ENABLED": "true",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"services__teamapi__https__0": "{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teamapi.bindings.https.url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"bindings":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"https": {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"scheme": "https",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"protocol": "</a:t>
            </a:r>
            <a:r>
              <a:rPr lang="en-US" sz="73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tcp</a:t>
            </a:r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"transport": "http",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"external": true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</a:t>
            </a:r>
          </a:p>
          <a:p>
            <a:r>
              <a:rPr lang="en-US" sz="73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1943B3E-CA41-08D8-7B83-B56F0C8277BC}"/>
              </a:ext>
            </a:extLst>
          </p:cNvPr>
          <p:cNvCxnSpPr>
            <a:cxnSpLocks/>
          </p:cNvCxnSpPr>
          <p:nvPr/>
        </p:nvCxnSpPr>
        <p:spPr>
          <a:xfrm>
            <a:off x="424712" y="1708484"/>
            <a:ext cx="0" cy="1010653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3321BF-129B-E6A4-F029-ADBCEBDDE6B1}"/>
              </a:ext>
            </a:extLst>
          </p:cNvPr>
          <p:cNvCxnSpPr>
            <a:cxnSpLocks/>
          </p:cNvCxnSpPr>
          <p:nvPr/>
        </p:nvCxnSpPr>
        <p:spPr>
          <a:xfrm>
            <a:off x="424712" y="2821405"/>
            <a:ext cx="0" cy="1876927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EA277A-C2F2-7586-40F7-451C63B519B4}"/>
              </a:ext>
            </a:extLst>
          </p:cNvPr>
          <p:cNvCxnSpPr>
            <a:cxnSpLocks/>
          </p:cNvCxnSpPr>
          <p:nvPr/>
        </p:nvCxnSpPr>
        <p:spPr>
          <a:xfrm>
            <a:off x="4210648" y="1708484"/>
            <a:ext cx="0" cy="348916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56079C-2245-A89C-13C5-BFB99A536B24}"/>
              </a:ext>
            </a:extLst>
          </p:cNvPr>
          <p:cNvCxnSpPr>
            <a:cxnSpLocks/>
          </p:cNvCxnSpPr>
          <p:nvPr/>
        </p:nvCxnSpPr>
        <p:spPr>
          <a:xfrm>
            <a:off x="4210648" y="2147637"/>
            <a:ext cx="0" cy="2460458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490F791-580A-10BF-F32A-F2417DD07B8A}"/>
              </a:ext>
            </a:extLst>
          </p:cNvPr>
          <p:cNvCxnSpPr>
            <a:cxnSpLocks/>
          </p:cNvCxnSpPr>
          <p:nvPr/>
        </p:nvCxnSpPr>
        <p:spPr>
          <a:xfrm>
            <a:off x="8002600" y="1491916"/>
            <a:ext cx="0" cy="2785310"/>
          </a:xfrm>
          <a:prstGeom prst="line">
            <a:avLst/>
          </a:prstGeom>
          <a:ln>
            <a:prstDash val="sysDot"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D852D7-A384-084F-3446-4BB6A799F11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/dotnet/aspire/deployment/overview</a:t>
            </a:r>
          </a:p>
        </p:txBody>
      </p:sp>
    </p:spTree>
    <p:extLst>
      <p:ext uri="{BB962C8B-B14F-4D97-AF65-F5344CB8AC3E}">
        <p14:creationId xmlns:p14="http://schemas.microsoft.com/office/powerpoint/2010/main" val="286796856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Aspire 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Demo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12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NuGet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.org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solidFill>
            <a:schemeClr val="bg1"/>
          </a:solidFill>
          <a:ln w="165100">
            <a:solidFill>
              <a:schemeClr val="bg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nuget.org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4797708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520B0B-1440-964E-6F82-8196561DC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7" y="179882"/>
            <a:ext cx="11059226" cy="60577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8C8DFB-3BC4-B3CA-7C22-FFFBDC83492F}"/>
              </a:ext>
            </a:extLst>
          </p:cNvPr>
          <p:cNvSpPr/>
          <p:nvPr/>
        </p:nvSpPr>
        <p:spPr>
          <a:xfrm>
            <a:off x="2593298" y="1424066"/>
            <a:ext cx="7030387" cy="554636"/>
          </a:xfrm>
          <a:prstGeom prst="rect">
            <a:avLst/>
          </a:prstGeom>
          <a:solidFill>
            <a:srgbClr val="00488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50300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8056133-825B-CF09-5CD6-245783645227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github.com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533D362-10F1-CD1E-0FA1-3FA42075D919}"/>
              </a:ext>
            </a:extLst>
          </p:cNvPr>
          <p:cNvGrpSpPr/>
          <p:nvPr/>
        </p:nvGrpSpPr>
        <p:grpSpPr>
          <a:xfrm>
            <a:off x="506502" y="1186304"/>
            <a:ext cx="11178997" cy="1946336"/>
            <a:chOff x="506502" y="1186304"/>
            <a:chExt cx="11178997" cy="1946336"/>
          </a:xfrm>
        </p:grpSpPr>
        <p:sp>
          <p:nvSpPr>
            <p:cNvPr id="5" name="Rounded Rectangle 9">
              <a:extLst>
                <a:ext uri="{FF2B5EF4-FFF2-40B4-BE49-F238E27FC236}">
                  <a16:creationId xmlns:a16="http://schemas.microsoft.com/office/drawing/2014/main" id="{94C5AD30-E368-BDDD-711D-4567AAA93DB6}"/>
                </a:ext>
              </a:extLst>
            </p:cNvPr>
            <p:cNvSpPr/>
            <p:nvPr/>
          </p:nvSpPr>
          <p:spPr bwMode="auto">
            <a:xfrm rot="10800000" flipH="1" flipV="1">
              <a:off x="506502" y="1186304"/>
              <a:ext cx="11178997" cy="1946336"/>
            </a:xfrm>
            <a:prstGeom prst="roundRect">
              <a:avLst>
                <a:gd name="adj" fmla="val 733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 dirty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FEA3239-4139-DD61-75FA-1E6C06BE50B2}"/>
                </a:ext>
              </a:extLst>
            </p:cNvPr>
            <p:cNvSpPr txBox="1"/>
            <p:nvPr/>
          </p:nvSpPr>
          <p:spPr>
            <a:xfrm>
              <a:off x="2330682" y="2617994"/>
              <a:ext cx="1413320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100DF6-4BE8-3903-838A-309E18B1F1F0}"/>
                </a:ext>
              </a:extLst>
            </p:cNvPr>
            <p:cNvSpPr txBox="1"/>
            <p:nvPr/>
          </p:nvSpPr>
          <p:spPr>
            <a:xfrm>
              <a:off x="5465418" y="2617994"/>
              <a:ext cx="1363256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5485F5-D1B0-034F-7A42-B3BF2F782007}"/>
                </a:ext>
              </a:extLst>
            </p:cNvPr>
            <p:cNvSpPr txBox="1"/>
            <p:nvPr/>
          </p:nvSpPr>
          <p:spPr>
            <a:xfrm>
              <a:off x="6991655" y="2617994"/>
              <a:ext cx="1363294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DA078FB-4F65-10FC-F4E2-870E1BD8A575}"/>
                </a:ext>
              </a:extLst>
            </p:cNvPr>
            <p:cNvSpPr txBox="1"/>
            <p:nvPr/>
          </p:nvSpPr>
          <p:spPr>
            <a:xfrm>
              <a:off x="8565261" y="2617994"/>
              <a:ext cx="1413320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8E7C14-3400-B270-5130-9200AD8FF50E}"/>
                </a:ext>
              </a:extLst>
            </p:cNvPr>
            <p:cNvSpPr txBox="1"/>
            <p:nvPr/>
          </p:nvSpPr>
          <p:spPr>
            <a:xfrm>
              <a:off x="10103910" y="2617994"/>
              <a:ext cx="1350847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425FBFF-D917-5685-826F-D59BC7DD15F4}"/>
                </a:ext>
              </a:extLst>
            </p:cNvPr>
            <p:cNvSpPr txBox="1"/>
            <p:nvPr/>
          </p:nvSpPr>
          <p:spPr>
            <a:xfrm>
              <a:off x="3915838" y="2617994"/>
              <a:ext cx="1413318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9F85BF-981D-C339-D71F-A436FBBB4307}"/>
                </a:ext>
              </a:extLst>
            </p:cNvPr>
            <p:cNvSpPr txBox="1"/>
            <p:nvPr/>
          </p:nvSpPr>
          <p:spPr>
            <a:xfrm>
              <a:off x="802821" y="2617994"/>
              <a:ext cx="1413320" cy="2492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4" name="Graphic 1075">
              <a:extLst>
                <a:ext uri="{FF2B5EF4-FFF2-40B4-BE49-F238E27FC236}">
                  <a16:creationId xmlns:a16="http://schemas.microsoft.com/office/drawing/2014/main" id="{9B2161ED-06C0-1986-CFF5-018CD7FB9F1A}"/>
                </a:ext>
              </a:extLst>
            </p:cNvPr>
            <p:cNvSpPr/>
            <p:nvPr/>
          </p:nvSpPr>
          <p:spPr>
            <a:xfrm>
              <a:off x="1215773" y="1911441"/>
              <a:ext cx="587417" cy="383931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5" name="Graphic 1076">
              <a:extLst>
                <a:ext uri="{FF2B5EF4-FFF2-40B4-BE49-F238E27FC236}">
                  <a16:creationId xmlns:a16="http://schemas.microsoft.com/office/drawing/2014/main" id="{3B7DFCE4-9F93-9DFC-CEBA-73E2D675D7AC}"/>
                </a:ext>
              </a:extLst>
            </p:cNvPr>
            <p:cNvSpPr/>
            <p:nvPr/>
          </p:nvSpPr>
          <p:spPr>
            <a:xfrm>
              <a:off x="4319622" y="1817229"/>
              <a:ext cx="602449" cy="572355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6" name="Graphic 1077">
              <a:extLst>
                <a:ext uri="{FF2B5EF4-FFF2-40B4-BE49-F238E27FC236}">
                  <a16:creationId xmlns:a16="http://schemas.microsoft.com/office/drawing/2014/main" id="{56D83FD5-9A38-959F-31C0-A4625C149FB4}"/>
                </a:ext>
              </a:extLst>
            </p:cNvPr>
            <p:cNvSpPr/>
            <p:nvPr/>
          </p:nvSpPr>
          <p:spPr>
            <a:xfrm>
              <a:off x="5966302" y="1802167"/>
              <a:ext cx="361488" cy="602479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 dirty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7" name="Graphic 1078">
              <a:extLst>
                <a:ext uri="{FF2B5EF4-FFF2-40B4-BE49-F238E27FC236}">
                  <a16:creationId xmlns:a16="http://schemas.microsoft.com/office/drawing/2014/main" id="{D216CD48-B10C-1C45-3EF1-B9F2002F5B9E}"/>
                </a:ext>
              </a:extLst>
            </p:cNvPr>
            <p:cNvSpPr/>
            <p:nvPr/>
          </p:nvSpPr>
          <p:spPr>
            <a:xfrm>
              <a:off x="7372021" y="1892538"/>
              <a:ext cx="602563" cy="421736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8" name="Graphic 1079">
              <a:extLst>
                <a:ext uri="{FF2B5EF4-FFF2-40B4-BE49-F238E27FC236}">
                  <a16:creationId xmlns:a16="http://schemas.microsoft.com/office/drawing/2014/main" id="{1952B009-BD94-C4E1-EC5D-A5760AF069AA}"/>
                </a:ext>
              </a:extLst>
            </p:cNvPr>
            <p:cNvSpPr/>
            <p:nvPr/>
          </p:nvSpPr>
          <p:spPr>
            <a:xfrm>
              <a:off x="8970687" y="1802003"/>
              <a:ext cx="602468" cy="602807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9" name="Graphic 1080">
              <a:extLst>
                <a:ext uri="{FF2B5EF4-FFF2-40B4-BE49-F238E27FC236}">
                  <a16:creationId xmlns:a16="http://schemas.microsoft.com/office/drawing/2014/main" id="{76E2D947-14D3-B550-0117-53D6A57F442D}"/>
                </a:ext>
              </a:extLst>
            </p:cNvPr>
            <p:cNvSpPr/>
            <p:nvPr/>
          </p:nvSpPr>
          <p:spPr>
            <a:xfrm>
              <a:off x="10521129" y="1845330"/>
              <a:ext cx="516411" cy="516152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20" name="Graphic 1074">
              <a:extLst>
                <a:ext uri="{FF2B5EF4-FFF2-40B4-BE49-F238E27FC236}">
                  <a16:creationId xmlns:a16="http://schemas.microsoft.com/office/drawing/2014/main" id="{8F07EBB6-1764-C0BB-D8AD-C681AF1367C8}"/>
                </a:ext>
              </a:extLst>
            </p:cNvPr>
            <p:cNvSpPr/>
            <p:nvPr/>
          </p:nvSpPr>
          <p:spPr>
            <a:xfrm>
              <a:off x="2751165" y="1817229"/>
              <a:ext cx="572354" cy="572354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ECDC8A1-810D-BD8B-4B37-BEB93B7E3C6A}"/>
              </a:ext>
            </a:extLst>
          </p:cNvPr>
          <p:cNvGrpSpPr/>
          <p:nvPr/>
        </p:nvGrpSpPr>
        <p:grpSpPr>
          <a:xfrm>
            <a:off x="506501" y="3593445"/>
            <a:ext cx="3476235" cy="2062819"/>
            <a:chOff x="506501" y="3593445"/>
            <a:chExt cx="3476235" cy="2062819"/>
          </a:xfrm>
        </p:grpSpPr>
        <p:sp>
          <p:nvSpPr>
            <p:cNvPr id="47" name="Rounded Rectangle 266">
              <a:extLst>
                <a:ext uri="{FF2B5EF4-FFF2-40B4-BE49-F238E27FC236}">
                  <a16:creationId xmlns:a16="http://schemas.microsoft.com/office/drawing/2014/main" id="{8F0819C6-5642-711D-83A2-099875A4D94C}"/>
                </a:ext>
              </a:extLst>
            </p:cNvPr>
            <p:cNvSpPr/>
            <p:nvPr/>
          </p:nvSpPr>
          <p:spPr>
            <a:xfrm>
              <a:off x="506502" y="3593445"/>
              <a:ext cx="3476234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AD2B942-877F-3973-C3E4-C5AA6F9047DF}"/>
                </a:ext>
              </a:extLst>
            </p:cNvPr>
            <p:cNvSpPr txBox="1"/>
            <p:nvPr/>
          </p:nvSpPr>
          <p:spPr>
            <a:xfrm>
              <a:off x="506501" y="5226422"/>
              <a:ext cx="3476235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Tools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27BF773-AD40-80BA-F9D3-D922C8A6E49D}"/>
                </a:ext>
              </a:extLst>
            </p:cNvPr>
            <p:cNvSpPr txBox="1"/>
            <p:nvPr/>
          </p:nvSpPr>
          <p:spPr>
            <a:xfrm>
              <a:off x="1744175" y="4399810"/>
              <a:ext cx="1256538" cy="718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416F701-3535-DB0C-5A9D-682F751B7080}"/>
                </a:ext>
              </a:extLst>
            </p:cNvPr>
            <p:cNvSpPr txBox="1"/>
            <p:nvPr/>
          </p:nvSpPr>
          <p:spPr>
            <a:xfrm>
              <a:off x="3190670" y="4399810"/>
              <a:ext cx="503781" cy="552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644113A-F84C-ADA6-AA43-3BF3775A7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576" y="4006608"/>
              <a:ext cx="445969" cy="433785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52" name="Picture 51" descr="A close up of a logo&#10;&#10;Description automatically generated">
              <a:extLst>
                <a:ext uri="{FF2B5EF4-FFF2-40B4-BE49-F238E27FC236}">
                  <a16:creationId xmlns:a16="http://schemas.microsoft.com/office/drawing/2014/main" id="{1C977FF4-D8A7-7247-E157-B48629F5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5551" y="4006608"/>
              <a:ext cx="433785" cy="433785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8244CC7F-9002-F191-1582-111D1A652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6727" y="3978122"/>
              <a:ext cx="490757" cy="490757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F1DC24-F0FE-555B-0434-80C0AD7B11FA}"/>
                </a:ext>
              </a:extLst>
            </p:cNvPr>
            <p:cNvSpPr txBox="1"/>
            <p:nvPr/>
          </p:nvSpPr>
          <p:spPr>
            <a:xfrm>
              <a:off x="539572" y="4399810"/>
              <a:ext cx="1285069" cy="7035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D9DAD17-55D0-7030-E8F3-59A744CF46FD}"/>
              </a:ext>
            </a:extLst>
          </p:cNvPr>
          <p:cNvGrpSpPr/>
          <p:nvPr/>
        </p:nvGrpSpPr>
        <p:grpSpPr>
          <a:xfrm>
            <a:off x="4305946" y="3593445"/>
            <a:ext cx="3336939" cy="2062819"/>
            <a:chOff x="4305946" y="3593445"/>
            <a:chExt cx="3336939" cy="2062819"/>
          </a:xfrm>
        </p:grpSpPr>
        <p:sp>
          <p:nvSpPr>
            <p:cNvPr id="42" name="Rounded Rectangle 50">
              <a:extLst>
                <a:ext uri="{FF2B5EF4-FFF2-40B4-BE49-F238E27FC236}">
                  <a16:creationId xmlns:a16="http://schemas.microsoft.com/office/drawing/2014/main" id="{02FEA799-C7FA-8394-D2E5-49D9984A11BA}"/>
                </a:ext>
              </a:extLst>
            </p:cNvPr>
            <p:cNvSpPr/>
            <p:nvPr/>
          </p:nvSpPr>
          <p:spPr>
            <a:xfrm>
              <a:off x="4306743" y="3593445"/>
              <a:ext cx="3336142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00DF4D3-FF87-3CAF-AC46-6678F0DEFA90}"/>
                </a:ext>
              </a:extLst>
            </p:cNvPr>
            <p:cNvSpPr txBox="1"/>
            <p:nvPr/>
          </p:nvSpPr>
          <p:spPr>
            <a:xfrm>
              <a:off x="4305946" y="5226422"/>
              <a:ext cx="3336939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Operating system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FCAA4DF-CD1A-AB44-82E7-9F8FC1DD1F20}"/>
                </a:ext>
              </a:extLst>
            </p:cNvPr>
            <p:cNvSpPr txBox="1"/>
            <p:nvPr/>
          </p:nvSpPr>
          <p:spPr>
            <a:xfrm>
              <a:off x="5188846" y="4399810"/>
              <a:ext cx="1722756" cy="5523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Linux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4FCD0E8-54DE-DF3E-1CAA-58F164BE170B}"/>
                </a:ext>
              </a:extLst>
            </p:cNvPr>
            <p:cNvSpPr txBox="1"/>
            <p:nvPr/>
          </p:nvSpPr>
          <p:spPr>
            <a:xfrm>
              <a:off x="4485072" y="4399810"/>
              <a:ext cx="1044409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Windows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97F744-EE2C-0B54-BDFB-29220DB9E70E}"/>
                </a:ext>
              </a:extLst>
            </p:cNvPr>
            <p:cNvSpPr txBox="1"/>
            <p:nvPr/>
          </p:nvSpPr>
          <p:spPr>
            <a:xfrm>
              <a:off x="6315250" y="4399810"/>
              <a:ext cx="1285069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macOS</a:t>
              </a: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052FDC13-65EE-3685-D4E0-468F7C424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66586" y="3988420"/>
              <a:ext cx="382397" cy="470161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53AEC670-E5CB-E62A-0035-ADCE279BB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811040" y="4027264"/>
              <a:ext cx="392472" cy="392472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BBF45ADC-2CBB-3D9F-C108-120176A82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70273" y="3974338"/>
              <a:ext cx="359902" cy="498325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52718D1-E22E-4CF0-7518-128ACADA2064}"/>
              </a:ext>
            </a:extLst>
          </p:cNvPr>
          <p:cNvGrpSpPr/>
          <p:nvPr/>
        </p:nvGrpSpPr>
        <p:grpSpPr>
          <a:xfrm>
            <a:off x="7975606" y="3593445"/>
            <a:ext cx="3802492" cy="2062819"/>
            <a:chOff x="7975606" y="3593445"/>
            <a:chExt cx="3802492" cy="2062819"/>
          </a:xfrm>
        </p:grpSpPr>
        <p:sp>
          <p:nvSpPr>
            <p:cNvPr id="31" name="Rounded Rectangle 16">
              <a:extLst>
                <a:ext uri="{FF2B5EF4-FFF2-40B4-BE49-F238E27FC236}">
                  <a16:creationId xmlns:a16="http://schemas.microsoft.com/office/drawing/2014/main" id="{E97D2674-5A79-3FED-D6C3-4EB303C73544}"/>
                </a:ext>
              </a:extLst>
            </p:cNvPr>
            <p:cNvSpPr/>
            <p:nvPr/>
          </p:nvSpPr>
          <p:spPr>
            <a:xfrm>
              <a:off x="7975606" y="3593445"/>
              <a:ext cx="3709893" cy="1482700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3602F2-3B4C-4EBA-C1DE-313E4E2821A6}"/>
                </a:ext>
              </a:extLst>
            </p:cNvPr>
            <p:cNvSpPr txBox="1"/>
            <p:nvPr/>
          </p:nvSpPr>
          <p:spPr>
            <a:xfrm>
              <a:off x="7975606" y="5226422"/>
              <a:ext cx="3709893" cy="4298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Ecosystem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C3CD6F-8C46-1239-BE41-63DAE0B7C2B3}"/>
                </a:ext>
              </a:extLst>
            </p:cNvPr>
            <p:cNvSpPr txBox="1"/>
            <p:nvPr/>
          </p:nvSpPr>
          <p:spPr>
            <a:xfrm>
              <a:off x="9977668" y="4399810"/>
              <a:ext cx="1800430" cy="7185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Components, tools, library vendors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B12AB4-B3BB-E58F-75FF-D7E70D5213C9}"/>
                </a:ext>
              </a:extLst>
            </p:cNvPr>
            <p:cNvSpPr txBox="1"/>
            <p:nvPr/>
          </p:nvSpPr>
          <p:spPr>
            <a:xfrm>
              <a:off x="8074752" y="4399810"/>
              <a:ext cx="1098000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NuGet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44CB5-0808-8ABA-BAAA-9DABDF4BB99F}"/>
                </a:ext>
              </a:extLst>
            </p:cNvPr>
            <p:cNvSpPr txBox="1"/>
            <p:nvPr/>
          </p:nvSpPr>
          <p:spPr>
            <a:xfrm>
              <a:off x="9213393" y="4399810"/>
              <a:ext cx="1098000" cy="5373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GitHub</a:t>
              </a: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032C18C-D55C-4D34-1A5E-D258B2C5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30903" y="3976520"/>
              <a:ext cx="493961" cy="493961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7E6DFB09-01D2-51E0-F98B-2A0AD2A5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9546116" y="4007223"/>
              <a:ext cx="432555" cy="432555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30" name="Graphic 29">
              <a:extLst>
                <a:ext uri="{FF2B5EF4-FFF2-40B4-BE49-F238E27FC236}">
                  <a16:creationId xmlns:a16="http://schemas.microsoft.com/office/drawing/2014/main" id="{54437B61-14E9-A979-223A-09D072A68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356599" y="3956347"/>
              <a:ext cx="534307" cy="534307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7285886-B78F-D5DE-2E2F-6094BA8AA104}"/>
              </a:ext>
            </a:extLst>
          </p:cNvPr>
          <p:cNvGrpSpPr/>
          <p:nvPr/>
        </p:nvGrpSpPr>
        <p:grpSpPr>
          <a:xfrm>
            <a:off x="5386729" y="524840"/>
            <a:ext cx="1365524" cy="943630"/>
            <a:chOff x="4096492" y="2748616"/>
            <a:chExt cx="906716" cy="626576"/>
          </a:xfrm>
        </p:grpSpPr>
        <p:sp>
          <p:nvSpPr>
            <p:cNvPr id="56" name="Rounded Rectangle 9">
              <a:extLst>
                <a:ext uri="{FF2B5EF4-FFF2-40B4-BE49-F238E27FC236}">
                  <a16:creationId xmlns:a16="http://schemas.microsoft.com/office/drawing/2014/main" id="{B15A876B-F0C4-C954-2EAA-E8E3D1F7390A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D246F37-A31A-1FAC-2A0F-6898657B2653}"/>
                </a:ext>
              </a:extLst>
            </p:cNvPr>
            <p:cNvSpPr/>
            <p:nvPr/>
          </p:nvSpPr>
          <p:spPr>
            <a:xfrm>
              <a:off x="4162522" y="2881855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0" cap="none" spc="0" normalizeH="0" baseline="0" noProof="0" dirty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D4F95B3-D240-9173-12D9-6CDB7DD3528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/learn/dotnet/what-is-dotnet?</a:t>
            </a:r>
          </a:p>
        </p:txBody>
      </p: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7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00"/>
                            </p:stCondLst>
                            <p:childTnLst>
                              <p:par>
                                <p:cTn id="4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00"/>
                            </p:stCondLst>
                            <p:childTnLst>
                              <p:par>
                                <p:cTn id="4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13420FB-023E-37EC-4778-3B7AB0E58D0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/introduction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EB18B54-DDD3-6D4F-BE4E-98FBA7AA8E93}"/>
              </a:ext>
            </a:extLst>
          </p:cNvPr>
          <p:cNvSpPr/>
          <p:nvPr/>
        </p:nvSpPr>
        <p:spPr>
          <a:xfrm>
            <a:off x="6613105" y="2742935"/>
            <a:ext cx="995704" cy="1012298"/>
          </a:xfrm>
          <a:prstGeom prst="roundRect">
            <a:avLst/>
          </a:prstGeom>
          <a:solidFill>
            <a:srgbClr val="502BD2"/>
          </a:solidFill>
          <a:ln w="165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6688715" y="2826842"/>
            <a:ext cx="844484" cy="84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08820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INotifyPropertyChanged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event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PropertyChangedEventHandler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protected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?.Invoke(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PropertyChangedEventArgs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propertyName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FD6CCB5-113E-BDE8-7F74-747B4C3B93C4}"/>
              </a:ext>
            </a:extLst>
          </p:cNvPr>
          <p:cNvSpPr/>
          <p:nvPr/>
        </p:nvSpPr>
        <p:spPr>
          <a:xfrm>
            <a:off x="5891514" y="370390"/>
            <a:ext cx="2534856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59C529-CE2F-F45D-372B-C34F58803E05}"/>
              </a:ext>
            </a:extLst>
          </p:cNvPr>
          <p:cNvSpPr/>
          <p:nvPr/>
        </p:nvSpPr>
        <p:spPr>
          <a:xfrm>
            <a:off x="2133600" y="4778476"/>
            <a:ext cx="8344930" cy="1041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D85E02-140F-FED9-B90D-00378ABF8FE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480647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91D9CC5-97F8-D6F1-1666-19CE8D374724}"/>
              </a:ext>
            </a:extLst>
          </p:cNvPr>
          <p:cNvSpPr/>
          <p:nvPr/>
        </p:nvSpPr>
        <p:spPr>
          <a:xfrm>
            <a:off x="4729978" y="1964412"/>
            <a:ext cx="2622291" cy="47456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079D21-F479-9EA8-1E24-17D60F80B4F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66382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value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OnPropertyChanged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37F31B-DD47-0031-6ED9-C706EBB26508}"/>
              </a:ext>
            </a:extLst>
          </p:cNvPr>
          <p:cNvSpPr/>
          <p:nvPr/>
        </p:nvSpPr>
        <p:spPr>
          <a:xfrm>
            <a:off x="2083633" y="869430"/>
            <a:ext cx="3462728" cy="199369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2DFAA-AC8D-E38E-5347-BB1DBFFFE721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03247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refreshCommand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??=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() =&gt;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6858F5-90B0-ACF7-1405-D08BFEA4B134}"/>
              </a:ext>
            </a:extLst>
          </p:cNvPr>
          <p:cNvSpPr/>
          <p:nvPr/>
        </p:nvSpPr>
        <p:spPr>
          <a:xfrm>
            <a:off x="2113613" y="2938072"/>
            <a:ext cx="6910466" cy="17988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D2B3E-F932-9DB3-773C-9EEE649F4B4E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84377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354C8-194B-B07D-5FAE-85C47FB7BF7A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6580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MembersViewModel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 bool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isRefreshing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RelayCommand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private async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Task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Refresh() {</a:t>
            </a:r>
          </a:p>
          <a:p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//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25835-5D10-77CC-4CE4-6D1281D9163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08350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partial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EditPersonViewModel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: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ObservableObject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ObservableProperty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[</a:t>
            </a:r>
            <a:r>
              <a:rPr lang="en-US" sz="1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NotifyPropertyChangedFor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nameof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))]</a:t>
            </a: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string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$"{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FirstName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 {</a:t>
            </a:r>
            <a:r>
              <a:rPr lang="en-US" sz="14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LastName</a:t>
            </a:r>
            <a:r>
              <a:rPr lang="en-US" sz="14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}"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505C44-6619-2706-C9B0-37B358F94D0F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mvvm</a:t>
            </a:r>
            <a:r>
              <a:rPr lang="en-US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42870798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A55FEE1-945A-E96C-C6F9-3DC1D5FF78D6}"/>
              </a:ext>
            </a:extLst>
          </p:cNvPr>
          <p:cNvSpPr/>
          <p:nvPr/>
        </p:nvSpPr>
        <p:spPr>
          <a:xfrm>
            <a:off x="4705437" y="775741"/>
            <a:ext cx="2746150" cy="2791918"/>
          </a:xfrm>
          <a:prstGeom prst="roundRect">
            <a:avLst/>
          </a:prstGeom>
          <a:solidFill>
            <a:srgbClr val="242424"/>
          </a:solidFill>
          <a:ln w="165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Community Toolkit</a:t>
            </a:r>
          </a:p>
        </p:txBody>
      </p:sp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5005664" y="1062108"/>
            <a:ext cx="2168007" cy="2168007"/>
          </a:xfrm>
          <a:prstGeom prst="rect">
            <a:avLst/>
          </a:prstGeom>
          <a:noFill/>
          <a:ln w="1651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FA899E84-F97C-E0D7-9A9E-CD74754F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05794" y="2663014"/>
            <a:ext cx="1144711" cy="114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154283"/>
      </p:ext>
    </p:extLst>
  </p:cSld>
  <p:clrMapOvr>
    <a:masterClrMapping/>
  </p:clrMapOvr>
  <p:transition spd="slow">
    <p:push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45F5051-2338-BA09-B001-195F07E5C9D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048406956"/>
              </p:ext>
            </p:extLst>
          </p:nvPr>
        </p:nvGraphicFramePr>
        <p:xfrm>
          <a:off x="362953" y="751974"/>
          <a:ext cx="11466095" cy="5035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A980168-6267-E277-21B8-99B6896866A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26BC24-E90C-B4AE-838D-A19354555270}"/>
              </a:ext>
            </a:extLst>
          </p:cNvPr>
          <p:cNvSpPr/>
          <p:nvPr/>
        </p:nvSpPr>
        <p:spPr>
          <a:xfrm>
            <a:off x="5269831" y="3284621"/>
            <a:ext cx="1672390" cy="104674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965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B66A0C-51D6-DD0F-6D04-182401B7DCB2}"/>
              </a:ext>
            </a:extLst>
          </p:cNvPr>
          <p:cNvGrpSpPr/>
          <p:nvPr/>
        </p:nvGrpSpPr>
        <p:grpSpPr>
          <a:xfrm>
            <a:off x="3079083" y="1045276"/>
            <a:ext cx="6019072" cy="1622066"/>
            <a:chOff x="3079083" y="1045276"/>
            <a:chExt cx="6019072" cy="162206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FBE1B5-2109-2748-C939-305615C24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079083" y="1194200"/>
              <a:ext cx="1324218" cy="1324218"/>
            </a:xfrm>
            <a:prstGeom prst="rect">
              <a:avLst/>
            </a:prstGeom>
          </p:spPr>
        </p:pic>
        <p:pic>
          <p:nvPicPr>
            <p:cNvPr id="13" name="Picture 2" descr="Uno Platform">
              <a:extLst>
                <a:ext uri="{FF2B5EF4-FFF2-40B4-BE49-F238E27FC236}">
                  <a16:creationId xmlns:a16="http://schemas.microsoft.com/office/drawing/2014/main" id="{9844E64F-E30D-9673-4163-805470A9C5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78" t="23330" r="53178" b="23281"/>
            <a:stretch/>
          </p:blipFill>
          <p:spPr bwMode="auto">
            <a:xfrm>
              <a:off x="6135289" y="1045276"/>
              <a:ext cx="1541754" cy="1622066"/>
            </a:xfrm>
            <a:prstGeom prst="rect">
              <a:avLst/>
            </a:prstGeom>
            <a:noFill/>
            <a:effectLst>
              <a:softEdge rad="1016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9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9AB1BA63-4241-066F-8F28-E2B15AE86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9786" y="1194200"/>
              <a:ext cx="1324218" cy="1324218"/>
            </a:xfrm>
            <a:prstGeom prst="rect">
              <a:avLst/>
            </a:prstGeom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61981973-6B2A-01A8-82A2-98F9A9D0B1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655" t="15285" r="69964" b="13418"/>
            <a:stretch/>
          </p:blipFill>
          <p:spPr bwMode="auto">
            <a:xfrm>
              <a:off x="7742029" y="1220216"/>
              <a:ext cx="1356126" cy="127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2931062" y="194244"/>
            <a:ext cx="6230516" cy="3234756"/>
            <a:chOff x="2818599" y="118947"/>
            <a:chExt cx="6793307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2818599" y="118947"/>
              <a:ext cx="6793307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2843047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4983" y="712505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3079083" y="623076"/>
            <a:ext cx="6314506" cy="2511160"/>
            <a:chOff x="3058000" y="480244"/>
            <a:chExt cx="6314506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058000" y="480244"/>
              <a:ext cx="6314506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1600195"/>
            <a:ext cx="9688010" cy="4373285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class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MauiProgram</a:t>
            </a:r>
            <a:endParaRPr lang="en-US" sz="1500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 static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CreateMauiApp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MauiApp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.CreateBuilder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UseMauiCommunityToolkit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 </a:t>
            </a:r>
            <a:r>
              <a:rPr lang="en-US" sz="15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&lt;- this line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...;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builder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.Build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93C9-D4AE-6900-833F-435B22B5DAA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/get-started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6E586A-BEEC-68A9-DA89-F58185E096B6}"/>
              </a:ext>
            </a:extLst>
          </p:cNvPr>
          <p:cNvSpPr/>
          <p:nvPr/>
        </p:nvSpPr>
        <p:spPr>
          <a:xfrm>
            <a:off x="1251995" y="393034"/>
            <a:ext cx="9688010" cy="894347"/>
          </a:xfrm>
          <a:prstGeom prst="roundRect">
            <a:avLst>
              <a:gd name="adj" fmla="val 19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PackageReference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Include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86684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x:Class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CommunityToolkit.Maui.Sample.Pages.MyPage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/dotnet/2021/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xmlns:x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winfx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/2009/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xaml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xmlns:toolkit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"http://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schemas.microsoft.com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/dotnet/2022/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maui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/toolkit"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&lt;Grid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RowDefinitions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"*,Auto,*"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</a:t>
            </a:r>
            <a:r>
              <a:rPr lang="en-US" sz="1500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toolkit:CameraView</a:t>
            </a:r>
            <a:endParaRPr lang="en-US" sz="1500" b="1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&lt;Button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"1"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Clicked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"Capture Image"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&lt;Image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Grid.Row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"2"</a:t>
            </a: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x:Name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&lt;/Grid&gt;</a:t>
            </a:r>
          </a:p>
          <a:p>
            <a:endParaRPr lang="en-US" sz="15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lang="en-US" sz="15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ContentPage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E3C1B-B0F4-38F6-7150-5F7089C9EC8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2388517227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1251995" y="277792"/>
            <a:ext cx="9688010" cy="5888198"/>
          </a:xfrm>
          <a:prstGeom prst="roundRect">
            <a:avLst>
              <a:gd name="adj" fmla="val 4682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async 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OnCaptureImage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await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b="1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cameraView</a:t>
            </a:r>
            <a:r>
              <a:rPr lang="en-US" sz="15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.CaptureImage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default</a:t>
            </a:r>
            <a:r>
              <a:rPr lang="en-US" sz="1500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OnMediaCaptured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object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 sender,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MediaCapturedEventArgs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e)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MemoryStream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b="1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e.Media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.CopyTo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.Position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endParaRPr lang="en-US" sz="15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Dispatcher.Dispatch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{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500" dirty="0" err="1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previewImage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.Source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500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ImageSource</a:t>
            </a:r>
            <a:r>
              <a:rPr lang="en-US" sz="150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.FromStream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=&gt; </a:t>
            </a:r>
            <a:r>
              <a:rPr lang="en-US" sz="1500" dirty="0">
                <a:solidFill>
                  <a:srgbClr val="7030A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stream</a:t>
            </a:r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});</a:t>
            </a:r>
          </a:p>
          <a:p>
            <a:r>
              <a:rPr lang="en-US" sz="15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036DD2-636D-6FB8-171A-F9FDA78DC69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4233367803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5253038"/>
            <a:ext cx="10058400" cy="10287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Permanent Tunnels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0E6C69-EA7F-2AA0-AFE1-0C8825865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501" y="179882"/>
            <a:ext cx="2870997" cy="59960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5C1B5-0501-F1B3-0225-85339A32329C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/dotnet/</a:t>
            </a:r>
            <a:r>
              <a:rPr lang="en-US" dirty="0" err="1">
                <a:solidFill>
                  <a:schemeClr val="bg1"/>
                </a:solidFill>
              </a:rPr>
              <a:t>communitytoolkit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r>
              <a:rPr lang="en-US" dirty="0">
                <a:solidFill>
                  <a:schemeClr val="bg1"/>
                </a:solidFill>
              </a:rPr>
              <a:t>/views/camera-view</a:t>
            </a:r>
          </a:p>
        </p:txBody>
      </p:sp>
    </p:spTree>
    <p:extLst>
      <p:ext uri="{BB962C8B-B14F-4D97-AF65-F5344CB8AC3E}">
        <p14:creationId xmlns:p14="http://schemas.microsoft.com/office/powerpoint/2010/main" val="3668055277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5ED683-46CE-38F6-75F4-492C1F89FB98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www.docker.com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A414E8-680F-1597-ACF9-44C63408D8F5}"/>
              </a:ext>
            </a:extLst>
          </p:cNvPr>
          <p:cNvSpPr/>
          <p:nvPr/>
        </p:nvSpPr>
        <p:spPr>
          <a:xfrm rot="1960012">
            <a:off x="4740805" y="308815"/>
            <a:ext cx="2566548" cy="2875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ocker, logo, logos icon - Free download on Iconfinder">
            <a:extLst>
              <a:ext uri="{FF2B5EF4-FFF2-40B4-BE49-F238E27FC236}">
                <a16:creationId xmlns:a16="http://schemas.microsoft.com/office/drawing/2014/main" id="{8C80093D-3A59-C4A7-6282-38EDF13B2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73" y="176489"/>
            <a:ext cx="3087572" cy="308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474684"/>
      </p:ext>
    </p:extLst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  <p:transition spd="slow"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202574-E0A5-3BAB-A969-45FCF35A2684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docs.docker.com</a:t>
            </a:r>
            <a:r>
              <a:rPr lang="en-US" dirty="0">
                <a:solidFill>
                  <a:schemeClr val="bg1"/>
                </a:solidFill>
              </a:rPr>
              <a:t>/guides/docker-overview</a:t>
            </a:r>
          </a:p>
        </p:txBody>
      </p: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"ACCEPT_EULA=Y"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"MSSQL_SA_PASSWORD=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-v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/data/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sqldata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/var/opt/</a:t>
            </a:r>
            <a:r>
              <a:rPr lang="en-US" dirty="0" err="1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mssql</a:t>
            </a:r>
            <a:endParaRPr lang="en-US" dirty="0">
              <a:solidFill>
                <a:srgbClr val="C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1433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68F644-E817-85BE-9CD3-6EF3ECCDFE96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sql</a:t>
            </a:r>
            <a:r>
              <a:rPr lang="en-US" dirty="0">
                <a:solidFill>
                  <a:schemeClr val="bg1"/>
                </a:solidFill>
              </a:rPr>
              <a:t>-server-</a:t>
            </a:r>
            <a:r>
              <a:rPr lang="en-US" dirty="0" err="1">
                <a:solidFill>
                  <a:schemeClr val="bg1"/>
                </a:solidFill>
              </a:rPr>
              <a:t>linux</a:t>
            </a:r>
            <a:r>
              <a:rPr lang="en-US" dirty="0">
                <a:solidFill>
                  <a:schemeClr val="bg1"/>
                </a:solidFill>
              </a:rPr>
              <a:t>-overview</a:t>
            </a: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SQL Server</a:t>
            </a:r>
            <a:r>
              <a:rPr lang="en-US" dirty="0">
                <a:solidFill>
                  <a:schemeClr val="bg1"/>
                </a:solidFill>
              </a:rPr>
              <a:t> VS Code Extension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3A3ACF-0FBE-7FCA-CDC9-1FC5087418E0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marketplace.visualstudio.com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items?itemName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ms-mssql.mssql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Dockerfile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84595" y="596535"/>
            <a:ext cx="7422776" cy="3780116"/>
          </a:xfrm>
          <a:prstGeom prst="roundRect">
            <a:avLst>
              <a:gd name="adj" fmla="val 5254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/dotnet/sdk:8.0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build-env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/working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. ./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restore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dotnet publish -c Release -o out</a:t>
            </a:r>
          </a:p>
          <a:p>
            <a:b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/dotnet/aspnet:8.0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WORKDIR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/app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COPY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--from=build-env /working/out .</a:t>
            </a:r>
          </a:p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ENTRYPOINT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["dotnet", "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MyApp.dll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"]</a:t>
            </a:r>
          </a:p>
        </p:txBody>
      </p:sp>
    </p:spTree>
    <p:extLst>
      <p:ext uri="{BB962C8B-B14F-4D97-AF65-F5344CB8AC3E}">
        <p14:creationId xmlns:p14="http://schemas.microsoft.com/office/powerpoint/2010/main" val="124380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2733" t="2828" r="3826" b="4089"/>
          <a:stretch/>
        </p:blipFill>
        <p:spPr bwMode="auto">
          <a:xfrm>
            <a:off x="1725881" y="478971"/>
            <a:ext cx="8639286" cy="5508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50874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303646-7F45-3E7F-4789-4C341CA171F7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0C693-B538-9C84-FCF3-4867D34E8BA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/web-apps/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  <p:transition spd="slow"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docker build &amp; run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1038265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build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-t my-image-name .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778704"/>
            <a:ext cx="7505700" cy="1060314"/>
          </a:xfrm>
          <a:prstGeom prst="roundRect">
            <a:avLst>
              <a:gd name="adj" fmla="val 17503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-it --rm -p 8080:8080 my-image-name</a:t>
            </a:r>
          </a:p>
        </p:txBody>
      </p:sp>
    </p:spTree>
    <p:extLst>
      <p:ext uri="{BB962C8B-B14F-4D97-AF65-F5344CB8AC3E}">
        <p14:creationId xmlns:p14="http://schemas.microsoft.com/office/powerpoint/2010/main" val="2636791969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network&#10;&#10;Description automatically generated">
            <a:extLst>
              <a:ext uri="{FF2B5EF4-FFF2-40B4-BE49-F238E27FC236}">
                <a16:creationId xmlns:a16="http://schemas.microsoft.com/office/drawing/2014/main" id="{2DBFAA7D-4DCA-B579-FC7C-F0C661336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38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EFC1EB0-DB92-4E98-B3A9-0CD6FA5A8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38326" y="-341385"/>
            <a:ext cx="6858003" cy="7540754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5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0CF281-4E05-1CED-DAE9-C8648965C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277" y="1475234"/>
            <a:ext cx="3214307" cy="290169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Docker +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SQL Server</a:t>
            </a:r>
            <a:br>
              <a:rPr lang="en-US" sz="4400">
                <a:solidFill>
                  <a:schemeClr val="bg1"/>
                </a:solidFill>
              </a:rPr>
            </a:br>
            <a:r>
              <a:rPr lang="en-US" sz="4400">
                <a:solidFill>
                  <a:schemeClr val="bg1"/>
                </a:solidFill>
              </a:rPr>
              <a:t>Demo</a:t>
            </a:r>
            <a:endParaRPr lang="en-US" sz="4400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950" y="4508519"/>
            <a:ext cx="310896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26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58DB37-9FEE-48A2-8578-ED0401573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7FCCA6-00E2-4F74-A105-0D769872F2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6A9B269-273C-9344-EE06-FFA548725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ctr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F48C9-2B39-8CA0-D6A1-DCEC5EC15D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18" y="2023963"/>
            <a:ext cx="11736729" cy="4209197"/>
          </a:xfrm>
        </p:spPr>
        <p:txBody>
          <a:bodyPr numCol="2">
            <a:normAutofit fontScale="92500"/>
          </a:bodyPr>
          <a:lstStyle/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https://</a:t>
            </a:r>
            <a:r>
              <a:rPr lang="en-US" sz="1400" dirty="0" err="1"/>
              <a:t>aka.ms</a:t>
            </a:r>
            <a:r>
              <a:rPr lang="en-US" sz="1400" dirty="0"/>
              <a:t>/profile-</a:t>
            </a:r>
            <a:r>
              <a:rPr lang="en-US" sz="1400" dirty="0" err="1"/>
              <a:t>maui</a:t>
            </a:r>
            <a:endParaRPr lang="en-US" sz="1400" dirty="0"/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**dotnet-trace** - https://</a:t>
            </a:r>
            <a:r>
              <a:rPr lang="en-US" sz="1400" dirty="0" err="1"/>
              <a:t>learn.microsoft.com</a:t>
            </a:r>
            <a:r>
              <a:rPr lang="en-US" sz="1400" dirty="0"/>
              <a:t>/dotnet/core/diagnostics/dotnet-trace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</a:t>
            </a:r>
            <a:r>
              <a:rPr lang="en-US" sz="1400" dirty="0" err="1"/>
              <a:t>appium</a:t>
            </a:r>
            <a:endParaRPr lang="en-US" sz="1400" dirty="0"/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</a:t>
            </a:r>
            <a:r>
              <a:rPr lang="en-US" sz="1400" dirty="0" err="1"/>
              <a:t>efcore</a:t>
            </a:r>
            <a:r>
              <a:rPr lang="en-US" sz="1400" dirty="0"/>
              <a:t> tools https://</a:t>
            </a:r>
            <a:r>
              <a:rPr lang="en-US" sz="1400" dirty="0" err="1"/>
              <a:t>learn.microsoft.com</a:t>
            </a:r>
            <a:r>
              <a:rPr lang="en-US" sz="1400" dirty="0"/>
              <a:t>/</a:t>
            </a:r>
            <a:r>
              <a:rPr lang="en-US" sz="1400" dirty="0" err="1"/>
              <a:t>ef</a:t>
            </a:r>
            <a:r>
              <a:rPr lang="en-US" sz="1400" dirty="0"/>
              <a:t>/core/get-started/overview/</a:t>
            </a:r>
            <a:r>
              <a:rPr lang="en-US" sz="1400" dirty="0" err="1"/>
              <a:t>install#get-the-net-core-cli-tools</a:t>
            </a:r>
            <a:endParaRPr lang="en-US" sz="1400" dirty="0"/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</a:t>
            </a:r>
            <a:r>
              <a:rPr lang="en-US" sz="1400" dirty="0" err="1"/>
              <a:t>efcore</a:t>
            </a:r>
            <a:r>
              <a:rPr lang="en-US" sz="1400" dirty="0"/>
              <a:t> - https://</a:t>
            </a:r>
            <a:r>
              <a:rPr lang="en-US" sz="1400" dirty="0" err="1"/>
              <a:t>learn.microsoft.com</a:t>
            </a:r>
            <a:r>
              <a:rPr lang="en-US" sz="1400" dirty="0"/>
              <a:t>/</a:t>
            </a:r>
            <a:r>
              <a:rPr lang="en-US" sz="1400" dirty="0" err="1"/>
              <a:t>ef</a:t>
            </a:r>
            <a:r>
              <a:rPr lang="en-US" sz="1400" dirty="0"/>
              <a:t>/core/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</a:t>
            </a:r>
            <a:r>
              <a:rPr lang="en-US" sz="1400" dirty="0" err="1"/>
              <a:t>ef</a:t>
            </a:r>
            <a:r>
              <a:rPr lang="en-US" sz="1400" dirty="0"/>
              <a:t> mapping - https://</a:t>
            </a:r>
            <a:r>
              <a:rPr lang="en-US" sz="1400" dirty="0" err="1"/>
              <a:t>learn.microsoft.com</a:t>
            </a:r>
            <a:r>
              <a:rPr lang="en-US" sz="1400" dirty="0"/>
              <a:t>/</a:t>
            </a:r>
            <a:r>
              <a:rPr lang="en-US" sz="1400" dirty="0" err="1"/>
              <a:t>ef</a:t>
            </a:r>
            <a:r>
              <a:rPr lang="en-US" sz="1400" dirty="0"/>
              <a:t>/core/modeling/relationships/mapping-attributes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dev tunnels - https://</a:t>
            </a:r>
            <a:r>
              <a:rPr lang="en-US" sz="1400" dirty="0" err="1"/>
              <a:t>devblogs.microsoft.com</a:t>
            </a:r>
            <a:r>
              <a:rPr lang="en-US" sz="1400" dirty="0"/>
              <a:t>/dotnet/dev-tunnels-a-game-changer-for-mobile-developers/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profiling apps - https://</a:t>
            </a:r>
            <a:r>
              <a:rPr lang="en-US" sz="1400" dirty="0" err="1"/>
              <a:t>github.com</a:t>
            </a:r>
            <a:r>
              <a:rPr lang="en-US" sz="1400" dirty="0"/>
              <a:t>/dotnet/</a:t>
            </a:r>
            <a:r>
              <a:rPr lang="en-US" sz="1400" dirty="0" err="1"/>
              <a:t>maui</a:t>
            </a:r>
            <a:r>
              <a:rPr lang="en-US" sz="1400" dirty="0"/>
              <a:t>/wiki/Profiling-.NET-MAUI-Apps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diagnostics - https://</a:t>
            </a:r>
            <a:r>
              <a:rPr lang="en-US" sz="1400" dirty="0" err="1"/>
              <a:t>learn.microsoft.com</a:t>
            </a:r>
            <a:r>
              <a:rPr lang="en-US" sz="1400" dirty="0"/>
              <a:t>/dotnet/core/diagnostics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aspire-docs-samples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Community Toolkit MVVM - https://</a:t>
            </a:r>
            <a:r>
              <a:rPr lang="en-US" sz="1400" dirty="0" err="1"/>
              <a:t>learn.microsoft.com</a:t>
            </a:r>
            <a:r>
              <a:rPr lang="en-US" sz="1400" dirty="0"/>
              <a:t>/dotnet/</a:t>
            </a:r>
            <a:r>
              <a:rPr lang="en-US" sz="1400" dirty="0" err="1"/>
              <a:t>communitytoolkit</a:t>
            </a:r>
            <a:r>
              <a:rPr lang="en-US" sz="1400" dirty="0"/>
              <a:t>/</a:t>
            </a:r>
            <a:r>
              <a:rPr lang="en-US" sz="1400" dirty="0" err="1"/>
              <a:t>mvvm</a:t>
            </a:r>
            <a:r>
              <a:rPr lang="en-US" sz="1400" dirty="0"/>
              <a:t>/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Community Toolkit MAUI - https://</a:t>
            </a:r>
            <a:r>
              <a:rPr lang="en-US" sz="1400" dirty="0" err="1"/>
              <a:t>learn.microsoft.com</a:t>
            </a:r>
            <a:r>
              <a:rPr lang="en-US" sz="1400" dirty="0"/>
              <a:t>/dotnet/</a:t>
            </a:r>
            <a:r>
              <a:rPr lang="en-US" sz="1400" dirty="0" err="1"/>
              <a:t>communitytoolkit</a:t>
            </a:r>
            <a:r>
              <a:rPr lang="en-US" sz="1400" dirty="0"/>
              <a:t>/</a:t>
            </a:r>
            <a:r>
              <a:rPr lang="en-US" sz="1400" dirty="0" err="1"/>
              <a:t>maui</a:t>
            </a:r>
            <a:r>
              <a:rPr lang="en-US" sz="1400" dirty="0"/>
              <a:t>/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</a:t>
            </a:r>
            <a:r>
              <a:rPr lang="en-US" sz="1400" dirty="0" err="1"/>
              <a:t>svg</a:t>
            </a:r>
            <a:r>
              <a:rPr lang="en-US" sz="1400" dirty="0"/>
              <a:t> repo - https://</a:t>
            </a:r>
            <a:r>
              <a:rPr lang="en-US" sz="1400" dirty="0" err="1"/>
              <a:t>www.svgrepo.com</a:t>
            </a:r>
            <a:r>
              <a:rPr lang="en-US" sz="1400" dirty="0"/>
              <a:t>/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**aspire-mobile** -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BretJohnson</a:t>
            </a:r>
            <a:r>
              <a:rPr lang="en-US" sz="1400" dirty="0"/>
              <a:t>/aspire-mobile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aspire-samples - https://</a:t>
            </a:r>
            <a:r>
              <a:rPr lang="en-US" sz="1400" dirty="0" err="1"/>
              <a:t>github.com</a:t>
            </a:r>
            <a:r>
              <a:rPr lang="en-US" sz="1400" dirty="0"/>
              <a:t>/dotnet/aspire-samples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aspire-docs-samples - 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MicrosoftDocs</a:t>
            </a:r>
            <a:endParaRPr lang="en-US" sz="1400" dirty="0"/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**.NET Blog** - https://</a:t>
            </a:r>
            <a:r>
              <a:rPr lang="en-US" sz="1400" dirty="0" err="1"/>
              <a:t>devblogs.microsoft.com</a:t>
            </a:r>
            <a:r>
              <a:rPr lang="en-US" sz="1400" dirty="0"/>
              <a:t>/dotnet/category/dotnet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**.NET MAUI Blog** - https://</a:t>
            </a:r>
            <a:r>
              <a:rPr lang="en-US" sz="1400" dirty="0" err="1"/>
              <a:t>devblogs.microsoft.com</a:t>
            </a:r>
            <a:r>
              <a:rPr lang="en-US" sz="1400" dirty="0"/>
              <a:t>/dotnet/category/</a:t>
            </a:r>
            <a:r>
              <a:rPr lang="en-US" sz="1400" dirty="0" err="1"/>
              <a:t>maui</a:t>
            </a:r>
            <a:endParaRPr lang="en-US" sz="1400" dirty="0"/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**Artifacts output layout** - https://</a:t>
            </a:r>
            <a:r>
              <a:rPr lang="en-US" sz="1400" dirty="0" err="1"/>
              <a:t>learn.microsoft.com</a:t>
            </a:r>
            <a:r>
              <a:rPr lang="en-US" sz="1400" dirty="0"/>
              <a:t>/dotnet/core/</a:t>
            </a:r>
            <a:r>
              <a:rPr lang="en-US" sz="1400" dirty="0" err="1"/>
              <a:t>sdk</a:t>
            </a:r>
            <a:r>
              <a:rPr lang="en-US" sz="1400" dirty="0"/>
              <a:t>/artifacts-output</a:t>
            </a:r>
          </a:p>
          <a:p>
            <a:pPr marL="457200" indent="-4572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* **Central Package Management (CPM)** - https://</a:t>
            </a:r>
            <a:r>
              <a:rPr lang="en-US" sz="1400" dirty="0" err="1"/>
              <a:t>learn.microsoft.com</a:t>
            </a:r>
            <a:r>
              <a:rPr lang="en-US" sz="1400" dirty="0"/>
              <a:t>/</a:t>
            </a:r>
            <a:r>
              <a:rPr lang="en-US" sz="1400" dirty="0" err="1"/>
              <a:t>nuget</a:t>
            </a:r>
            <a:r>
              <a:rPr lang="en-US" sz="1400" dirty="0"/>
              <a:t>/consume-packages/Central-Package-Management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9CEC61-F44B-43B3-B40F-AE38C5AF1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3753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B13CA114-2B7F-AFB1-396F-67BAF47EF4B5}"/>
              </a:ext>
            </a:extLst>
          </p:cNvPr>
          <p:cNvGraphicFramePr/>
          <p:nvPr/>
        </p:nvGraphicFramePr>
        <p:xfrm>
          <a:off x="1394847" y="1704814"/>
          <a:ext cx="9794925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D58D4A1-300F-67FA-E575-73352EABC21D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First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7748B0-7C8A-2476-6D4A-B94D5B8AFCF7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dotnet.microsoft.com</a:t>
            </a:r>
            <a:r>
              <a:rPr lang="en-US" dirty="0">
                <a:solidFill>
                  <a:schemeClr val="bg1"/>
                </a:solidFill>
              </a:rPr>
              <a:t>/apps/</a:t>
            </a:r>
            <a:r>
              <a:rPr lang="en-US" dirty="0" err="1">
                <a:solidFill>
                  <a:schemeClr val="bg1"/>
                </a:solidFill>
              </a:rPr>
              <a:t>maui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JS,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 dirty="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835C35B-5F0B-665E-3967-52ACB99F9B2D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learn.microsoft.com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aspnet</a:t>
            </a:r>
            <a:r>
              <a:rPr lang="en-US" dirty="0">
                <a:solidFill>
                  <a:schemeClr val="bg1"/>
                </a:solidFill>
              </a:rPr>
              <a:t>/core/</a:t>
            </a:r>
            <a:r>
              <a:rPr lang="en-US" dirty="0" err="1">
                <a:solidFill>
                  <a:schemeClr val="bg1"/>
                </a:solidFill>
              </a:rPr>
              <a:t>blazor</a:t>
            </a:r>
            <a:r>
              <a:rPr lang="en-US" dirty="0">
                <a:solidFill>
                  <a:schemeClr val="bg1"/>
                </a:solidFill>
              </a:rPr>
              <a:t>/hybrid</a:t>
            </a:r>
          </a:p>
        </p:txBody>
      </p: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09A67FC-5822-9DD6-7A78-27B5EACD9E0B}"/>
              </a:ext>
            </a:extLst>
          </p:cNvPr>
          <p:cNvSpPr/>
          <p:nvPr/>
        </p:nvSpPr>
        <p:spPr>
          <a:xfrm rot="2700000">
            <a:off x="9414540" y="347914"/>
            <a:ext cx="3991161" cy="831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Third Party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96CDE-21FB-BB7F-A038-0F1090796B4B}"/>
              </a:ext>
            </a:extLst>
          </p:cNvPr>
          <p:cNvSpPr txBox="1"/>
          <p:nvPr/>
        </p:nvSpPr>
        <p:spPr>
          <a:xfrm>
            <a:off x="0" y="6282842"/>
            <a:ext cx="12192000" cy="575158"/>
          </a:xfrm>
          <a:prstGeom prst="rect">
            <a:avLst/>
          </a:prstGeom>
          <a:noFill/>
        </p:spPr>
        <p:txBody>
          <a:bodyPr wrap="square" lIns="72000" tIns="72000" rIns="360000" bIns="108000" rtlCol="0" anchor="b" anchorCtr="0">
            <a:no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err="1">
                <a:solidFill>
                  <a:schemeClr val="bg1"/>
                </a:solidFill>
              </a:rPr>
              <a:t>platform.uno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 dir="in"/>
      </p:transition>
    </mc:Choice>
    <mc:Fallback xmlns="">
      <p:transition spd="slow">
        <p:zoom dir="in"/>
      </p:transition>
    </mc:Fallback>
  </mc:AlternateContent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7393</TotalTime>
  <Words>3258</Words>
  <Application>Microsoft Macintosh PowerPoint</Application>
  <PresentationFormat>Widescreen</PresentationFormat>
  <Paragraphs>611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Times New Roman</vt:lpstr>
      <vt:lpstr>RetrospectVTI</vt:lpstr>
      <vt:lpstr>Exploring the Exciting World of Modern .NET Development</vt:lpstr>
      <vt:lpstr>.NET</vt:lpstr>
      <vt:lpstr>.NET Framework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Environment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NuGet Gallery VS Code Extension</vt:lpstr>
      <vt:lpstr>VS Code + .NET MAUI + Hot Reload Demo</vt:lpstr>
      <vt:lpstr>Dev Tunnels</vt:lpstr>
      <vt:lpstr>PowerPoint Presentation</vt:lpstr>
      <vt:lpstr>Temporary Tunnels</vt:lpstr>
      <vt:lpstr>Permanent Tunnels</vt:lpstr>
      <vt:lpstr>Permanent Tunnels</vt:lpstr>
      <vt:lpstr>Permanent Tunnels</vt:lpstr>
      <vt:lpstr>Dev Tunnel Demo</vt:lpstr>
      <vt:lpstr>.NET Aspire</vt:lpstr>
      <vt:lpstr>PowerPoint Presentation</vt:lpstr>
      <vt:lpstr>App Host</vt:lpstr>
      <vt:lpstr>PowerPoint Presentation</vt:lpstr>
      <vt:lpstr>Dashboard</vt:lpstr>
      <vt:lpstr>Dashboard</vt:lpstr>
      <vt:lpstr>Dashboard</vt:lpstr>
      <vt:lpstr>Resource Manifest</vt:lpstr>
      <vt:lpstr>Aspire  Demo</vt:lpstr>
      <vt:lpstr>NuGet.org</vt:lpstr>
      <vt:lpstr>PowerPoint Presentation</vt:lpstr>
      <vt:lpstr>Community Toolkit</vt:lpstr>
      <vt:lpstr>.NET Community Toolkit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Permanent Tunnels</vt:lpstr>
      <vt:lpstr>.NET MAUI Community Toolkit</vt:lpstr>
      <vt:lpstr>PowerPoint Presentation</vt:lpstr>
      <vt:lpstr>Permanent Tunnels</vt:lpstr>
      <vt:lpstr>Permanent Tunnels</vt:lpstr>
      <vt:lpstr>Permanent Tunnels</vt:lpstr>
      <vt:lpstr>Permanent Tunnels</vt:lpstr>
      <vt:lpstr>Docker</vt:lpstr>
      <vt:lpstr>PowerPoint Presentation</vt:lpstr>
      <vt:lpstr>PowerPoint Presentation</vt:lpstr>
      <vt:lpstr>Example: MS SQL Server on macOS</vt:lpstr>
      <vt:lpstr>SQL Server VS Code Extension</vt:lpstr>
      <vt:lpstr>Dockerfile</vt:lpstr>
      <vt:lpstr>docker build &amp; run</vt:lpstr>
      <vt:lpstr>Docker + SQL Server Demo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95</cp:revision>
  <dcterms:created xsi:type="dcterms:W3CDTF">2024-06-26T17:10:19Z</dcterms:created>
  <dcterms:modified xsi:type="dcterms:W3CDTF">2024-07-03T10:13:38Z</dcterms:modified>
</cp:coreProperties>
</file>